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6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_rels/data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tlasskolstvi.cz/" TargetMode="External"/><Relationship Id="rId2" Type="http://schemas.openxmlformats.org/officeDocument/2006/relationships/hyperlink" Target="https://www.infoabsolvent.cz/Rady/1" TargetMode="External"/><Relationship Id="rId1" Type="http://schemas.openxmlformats.org/officeDocument/2006/relationships/hyperlink" Target="https://www.prihlaskynastredni.cz/" TargetMode="Externa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hyperlink" Target="http://jhttps/www.youtube.com/watch?v=aQveHvbCQ70" TargetMode="External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RkZKwARYC1c&amp;t=3s" TargetMode="External"/></Relationships>
</file>

<file path=ppt/diagrams/_rels/drawing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tlasskolstvi.cz/" TargetMode="External"/><Relationship Id="rId2" Type="http://schemas.openxmlformats.org/officeDocument/2006/relationships/hyperlink" Target="https://www.infoabsolvent.cz/Rady/1" TargetMode="External"/><Relationship Id="rId1" Type="http://schemas.openxmlformats.org/officeDocument/2006/relationships/hyperlink" Target="https://www.prihlaskynastredni.cz/" TargetMode="External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hyperlink" Target="http://jhttps/www.youtube.com/watch?v=aQveHvbCQ70" TargetMode="External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RkZKwARYC1c&amp;t=3s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26BAB0-91F8-4326-88C5-81609BA8CF1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55FFD86-6B51-43F9-9E45-0AD56AB160CE}">
      <dgm:prSet custT="1"/>
      <dgm:spPr/>
      <dgm:t>
        <a:bodyPr/>
        <a:lstStyle/>
        <a:p>
          <a:pPr algn="l">
            <a:lnSpc>
              <a:spcPct val="90000"/>
            </a:lnSpc>
          </a:pPr>
          <a:r>
            <a:rPr lang="cs-CZ" sz="2000" dirty="0">
              <a:solidFill>
                <a:srgbClr val="FFFFFF"/>
              </a:solidFill>
              <a:ea typeface="+mn-ea"/>
              <a:cs typeface="+mn-cs"/>
            </a:rPr>
            <a:t>Základní principy </a:t>
          </a:r>
          <a:endParaRPr lang="en-US" sz="2000" dirty="0">
            <a:solidFill>
              <a:srgbClr val="FFFFFF"/>
            </a:solidFill>
            <a:ea typeface="+mn-ea"/>
            <a:cs typeface="+mn-cs"/>
          </a:endParaRPr>
        </a:p>
      </dgm:t>
    </dgm:pt>
    <dgm:pt modelId="{EF29BFDD-1FE3-4293-97F8-7A64D2DB2E97}" type="parTrans" cxnId="{566C7C65-EF4A-411B-A7A3-386D706A3A7D}">
      <dgm:prSet/>
      <dgm:spPr/>
      <dgm:t>
        <a:bodyPr/>
        <a:lstStyle/>
        <a:p>
          <a:endParaRPr lang="en-US"/>
        </a:p>
      </dgm:t>
    </dgm:pt>
    <dgm:pt modelId="{61C6EC47-AB7B-4D4A-9EF9-14D4AB70B2F7}" type="sibTrans" cxnId="{566C7C65-EF4A-411B-A7A3-386D706A3A7D}">
      <dgm:prSet/>
      <dgm:spPr/>
      <dgm:t>
        <a:bodyPr/>
        <a:lstStyle/>
        <a:p>
          <a:endParaRPr lang="en-US"/>
        </a:p>
      </dgm:t>
    </dgm:pt>
    <dgm:pt modelId="{6493365D-4CFC-4369-A3A9-A1BB0BCD24C3}">
      <dgm:prSet custT="1"/>
      <dgm:spPr/>
      <dgm:t>
        <a:bodyPr/>
        <a:lstStyle/>
        <a:p>
          <a:pPr algn="l">
            <a:lnSpc>
              <a:spcPct val="90000"/>
            </a:lnSpc>
          </a:pPr>
          <a:r>
            <a:rPr lang="cs-CZ" sz="2400" dirty="0">
              <a:solidFill>
                <a:srgbClr val="FFFFFF"/>
              </a:solidFill>
              <a:ea typeface="+mn-ea"/>
              <a:cs typeface="+mn-cs"/>
            </a:rPr>
            <a:t>Způsob podání přihlášky </a:t>
          </a:r>
          <a:endParaRPr lang="en-US" sz="2400" dirty="0">
            <a:solidFill>
              <a:srgbClr val="FFFFFF"/>
            </a:solidFill>
            <a:ea typeface="+mn-ea"/>
            <a:cs typeface="+mn-cs"/>
          </a:endParaRPr>
        </a:p>
      </dgm:t>
    </dgm:pt>
    <dgm:pt modelId="{72C4F45E-96E7-4FF0-B33A-7287A492EFA3}" type="parTrans" cxnId="{F21FE7F8-7F0B-4D5E-B03A-97740C3FE3C3}">
      <dgm:prSet/>
      <dgm:spPr/>
      <dgm:t>
        <a:bodyPr/>
        <a:lstStyle/>
        <a:p>
          <a:endParaRPr lang="en-US"/>
        </a:p>
      </dgm:t>
    </dgm:pt>
    <dgm:pt modelId="{04E8A642-DF54-4003-98D7-61F2CC3B5077}" type="sibTrans" cxnId="{F21FE7F8-7F0B-4D5E-B03A-97740C3FE3C3}">
      <dgm:prSet/>
      <dgm:spPr/>
      <dgm:t>
        <a:bodyPr/>
        <a:lstStyle/>
        <a:p>
          <a:endParaRPr lang="en-US"/>
        </a:p>
      </dgm:t>
    </dgm:pt>
    <dgm:pt modelId="{ECC1349C-16DA-4758-9D09-577354D736B2}">
      <dgm:prSet custT="1"/>
      <dgm:spPr/>
      <dgm:t>
        <a:bodyPr/>
        <a:lstStyle/>
        <a:p>
          <a:pPr algn="l">
            <a:lnSpc>
              <a:spcPct val="90000"/>
            </a:lnSpc>
          </a:pPr>
          <a:r>
            <a:rPr lang="cs-CZ" sz="2400" dirty="0">
              <a:solidFill>
                <a:srgbClr val="FFFFFF"/>
              </a:solidFill>
              <a:ea typeface="+mn-ea"/>
              <a:cs typeface="+mn-cs"/>
            </a:rPr>
            <a:t>Vyhodnocení </a:t>
          </a:r>
          <a:endParaRPr lang="en-US" sz="2400" dirty="0">
            <a:solidFill>
              <a:srgbClr val="FFFFFF"/>
            </a:solidFill>
            <a:ea typeface="+mn-ea"/>
            <a:cs typeface="+mn-cs"/>
          </a:endParaRPr>
        </a:p>
      </dgm:t>
    </dgm:pt>
    <dgm:pt modelId="{E3610D62-8737-4DEA-BCD8-FB2CCD9C2642}" type="parTrans" cxnId="{9C9C34B5-89CE-4D39-AB99-4096F596BB74}">
      <dgm:prSet/>
      <dgm:spPr/>
      <dgm:t>
        <a:bodyPr/>
        <a:lstStyle/>
        <a:p>
          <a:endParaRPr lang="en-US"/>
        </a:p>
      </dgm:t>
    </dgm:pt>
    <dgm:pt modelId="{3814D444-223D-4518-83A6-0872CDF89CEB}" type="sibTrans" cxnId="{9C9C34B5-89CE-4D39-AB99-4096F596BB74}">
      <dgm:prSet/>
      <dgm:spPr/>
      <dgm:t>
        <a:bodyPr/>
        <a:lstStyle/>
        <a:p>
          <a:endParaRPr lang="en-US"/>
        </a:p>
      </dgm:t>
    </dgm:pt>
    <dgm:pt modelId="{C15BF45E-B1B5-408C-9672-CB04661C99B8}">
      <dgm:prSet custT="1"/>
      <dgm:spPr/>
      <dgm:t>
        <a:bodyPr/>
        <a:lstStyle/>
        <a:p>
          <a:pPr algn="l">
            <a:lnSpc>
              <a:spcPct val="90000"/>
            </a:lnSpc>
          </a:pPr>
          <a:r>
            <a:rPr lang="cs-CZ" sz="2400" dirty="0">
              <a:solidFill>
                <a:srgbClr val="FFFFFF"/>
              </a:solidFill>
              <a:ea typeface="+mn-ea"/>
              <a:cs typeface="+mn-cs"/>
            </a:rPr>
            <a:t>Odvolání </a:t>
          </a:r>
          <a:endParaRPr lang="en-US" sz="2400" dirty="0">
            <a:solidFill>
              <a:srgbClr val="FFFFFF"/>
            </a:solidFill>
            <a:ea typeface="+mn-ea"/>
            <a:cs typeface="+mn-cs"/>
          </a:endParaRPr>
        </a:p>
      </dgm:t>
    </dgm:pt>
    <dgm:pt modelId="{0C000BC3-1DDE-4BC2-A46A-8745DFA6C825}" type="parTrans" cxnId="{0C1B8DAE-F0E9-4585-A835-B5FDA151536C}">
      <dgm:prSet/>
      <dgm:spPr/>
      <dgm:t>
        <a:bodyPr/>
        <a:lstStyle/>
        <a:p>
          <a:endParaRPr lang="en-US"/>
        </a:p>
      </dgm:t>
    </dgm:pt>
    <dgm:pt modelId="{D2F6D80D-E00C-4E65-9A32-13A3433A7BC2}" type="sibTrans" cxnId="{0C1B8DAE-F0E9-4585-A835-B5FDA151536C}">
      <dgm:prSet/>
      <dgm:spPr/>
      <dgm:t>
        <a:bodyPr/>
        <a:lstStyle/>
        <a:p>
          <a:endParaRPr lang="en-US"/>
        </a:p>
      </dgm:t>
    </dgm:pt>
    <dgm:pt modelId="{EA464F47-4E9B-4CE0-96F7-31DBD08AD08C}">
      <dgm:prSet custT="1"/>
      <dgm:spPr/>
      <dgm:t>
        <a:bodyPr/>
        <a:lstStyle/>
        <a:p>
          <a:pPr algn="l" rtl="0">
            <a:lnSpc>
              <a:spcPct val="90000"/>
            </a:lnSpc>
          </a:pPr>
          <a:r>
            <a:rPr lang="cs-CZ" sz="2400" dirty="0">
              <a:solidFill>
                <a:srgbClr val="FFFFFF"/>
              </a:solidFill>
              <a:ea typeface="+mn-ea"/>
              <a:cs typeface="+mn-cs"/>
            </a:rPr>
            <a:t>Druhé kolo</a:t>
          </a:r>
          <a:r>
            <a:rPr lang="cs-CZ" sz="2400" dirty="0">
              <a:solidFill>
                <a:srgbClr val="FFFFFF"/>
              </a:solidFill>
              <a:latin typeface="Gill Sans Nova"/>
              <a:ea typeface="+mn-ea"/>
              <a:cs typeface="+mn-cs"/>
            </a:rPr>
            <a:t>, třetí kolo</a:t>
          </a:r>
          <a:endParaRPr lang="en-US" sz="2400" dirty="0">
            <a:solidFill>
              <a:srgbClr val="FFFFFF"/>
            </a:solidFill>
            <a:ea typeface="+mn-ea"/>
            <a:cs typeface="+mn-cs"/>
          </a:endParaRPr>
        </a:p>
      </dgm:t>
    </dgm:pt>
    <dgm:pt modelId="{A50B2C96-41D9-4A66-9507-70730E05FB08}" type="parTrans" cxnId="{6672CB7C-24F4-4B40-83BB-083A23B4FD0E}">
      <dgm:prSet/>
      <dgm:spPr/>
      <dgm:t>
        <a:bodyPr/>
        <a:lstStyle/>
        <a:p>
          <a:endParaRPr lang="en-US"/>
        </a:p>
      </dgm:t>
    </dgm:pt>
    <dgm:pt modelId="{A3FE24B5-CA51-4639-940F-F3B6E57E22E3}" type="sibTrans" cxnId="{6672CB7C-24F4-4B40-83BB-083A23B4FD0E}">
      <dgm:prSet/>
      <dgm:spPr/>
      <dgm:t>
        <a:bodyPr/>
        <a:lstStyle/>
        <a:p>
          <a:endParaRPr lang="en-US"/>
        </a:p>
      </dgm:t>
    </dgm:pt>
    <dgm:pt modelId="{F1D5EFDA-22A1-40ED-B7B9-0AF7198D8604}">
      <dgm:prSet phldr="0" custT="1"/>
      <dgm:spPr/>
      <dgm:t>
        <a:bodyPr/>
        <a:lstStyle/>
        <a:p>
          <a:pPr algn="l" rtl="0">
            <a:lnSpc>
              <a:spcPct val="90000"/>
            </a:lnSpc>
          </a:pPr>
          <a:r>
            <a:rPr lang="cs-CZ" sz="2000" dirty="0">
              <a:solidFill>
                <a:srgbClr val="FFFFFF"/>
              </a:solidFill>
              <a:latin typeface="Gill Sans Nova"/>
              <a:ea typeface="+mn-ea"/>
              <a:cs typeface="+mn-cs"/>
            </a:rPr>
            <a:t>Přijímací řízení, JPZ, školní přijímací zkouška</a:t>
          </a:r>
        </a:p>
      </dgm:t>
    </dgm:pt>
    <dgm:pt modelId="{65E3DB01-653F-410F-BCE4-4E5C3942D4F7}" type="parTrans" cxnId="{D2EA8976-C09A-4A2F-BF44-74A47605495C}">
      <dgm:prSet/>
      <dgm:spPr/>
    </dgm:pt>
    <dgm:pt modelId="{81E071E5-659C-467F-96C6-30B1AEE307A1}" type="sibTrans" cxnId="{D2EA8976-C09A-4A2F-BF44-74A47605495C}">
      <dgm:prSet/>
      <dgm:spPr/>
    </dgm:pt>
    <dgm:pt modelId="{4D79E25C-DD9C-4503-BDC4-D4E3CCD14790}" type="pres">
      <dgm:prSet presAssocID="{0126BAB0-91F8-4326-88C5-81609BA8CF10}" presName="linear" presStyleCnt="0">
        <dgm:presLayoutVars>
          <dgm:animLvl val="lvl"/>
          <dgm:resizeHandles val="exact"/>
        </dgm:presLayoutVars>
      </dgm:prSet>
      <dgm:spPr/>
    </dgm:pt>
    <dgm:pt modelId="{9ABEF96E-BA56-4AD2-AA6A-456CF17980F7}" type="pres">
      <dgm:prSet presAssocID="{155FFD86-6B51-43F9-9E45-0AD56AB160CE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0D4A2BBF-398A-45A9-9E72-B33A7319CDD5}" type="pres">
      <dgm:prSet presAssocID="{61C6EC47-AB7B-4D4A-9EF9-14D4AB70B2F7}" presName="spacer" presStyleCnt="0"/>
      <dgm:spPr/>
    </dgm:pt>
    <dgm:pt modelId="{CCDD884A-69BB-48F7-B96B-0259283B1F03}" type="pres">
      <dgm:prSet presAssocID="{6493365D-4CFC-4369-A3A9-A1BB0BCD24C3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1AC4D145-A605-4D12-9820-92480CBABE04}" type="pres">
      <dgm:prSet presAssocID="{04E8A642-DF54-4003-98D7-61F2CC3B5077}" presName="spacer" presStyleCnt="0"/>
      <dgm:spPr/>
    </dgm:pt>
    <dgm:pt modelId="{8D09B674-F0EC-4F56-8538-7F015CC77344}" type="pres">
      <dgm:prSet presAssocID="{F1D5EFDA-22A1-40ED-B7B9-0AF7198D8604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E80304FE-382C-40EC-9108-4FD1CE4D4541}" type="pres">
      <dgm:prSet presAssocID="{81E071E5-659C-467F-96C6-30B1AEE307A1}" presName="spacer" presStyleCnt="0"/>
      <dgm:spPr/>
    </dgm:pt>
    <dgm:pt modelId="{30EDEE9D-3A23-40F7-AC51-9AFC8B35CD45}" type="pres">
      <dgm:prSet presAssocID="{ECC1349C-16DA-4758-9D09-577354D736B2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8F0DB08B-6A45-4C88-B5A9-95DB84C251DC}" type="pres">
      <dgm:prSet presAssocID="{3814D444-223D-4518-83A6-0872CDF89CEB}" presName="spacer" presStyleCnt="0"/>
      <dgm:spPr/>
    </dgm:pt>
    <dgm:pt modelId="{9A170653-51BC-48E9-A7C0-8B054996B4C6}" type="pres">
      <dgm:prSet presAssocID="{C15BF45E-B1B5-408C-9672-CB04661C99B8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0307C03C-CFAF-41EC-A435-E2C521A5A5FF}" type="pres">
      <dgm:prSet presAssocID="{D2F6D80D-E00C-4E65-9A32-13A3433A7BC2}" presName="spacer" presStyleCnt="0"/>
      <dgm:spPr/>
    </dgm:pt>
    <dgm:pt modelId="{C0999051-18FE-42F0-BA85-18A6BC009FCF}" type="pres">
      <dgm:prSet presAssocID="{EA464F47-4E9B-4CE0-96F7-31DBD08AD08C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2A2ADC00-EFFB-4B47-8E57-4BC2B7BC54E3}" type="presOf" srcId="{C15BF45E-B1B5-408C-9672-CB04661C99B8}" destId="{9A170653-51BC-48E9-A7C0-8B054996B4C6}" srcOrd="0" destOrd="0" presId="urn:microsoft.com/office/officeart/2005/8/layout/vList2"/>
    <dgm:cxn modelId="{049C8C0F-BC4C-46D1-AA9A-3FDAC93F0218}" type="presOf" srcId="{0126BAB0-91F8-4326-88C5-81609BA8CF10}" destId="{4D79E25C-DD9C-4503-BDC4-D4E3CCD14790}" srcOrd="0" destOrd="0" presId="urn:microsoft.com/office/officeart/2005/8/layout/vList2"/>
    <dgm:cxn modelId="{44E8163A-B06F-47CF-8B1A-8C41019BB06A}" type="presOf" srcId="{F1D5EFDA-22A1-40ED-B7B9-0AF7198D8604}" destId="{8D09B674-F0EC-4F56-8538-7F015CC77344}" srcOrd="0" destOrd="0" presId="urn:microsoft.com/office/officeart/2005/8/layout/vList2"/>
    <dgm:cxn modelId="{566C7C65-EF4A-411B-A7A3-386D706A3A7D}" srcId="{0126BAB0-91F8-4326-88C5-81609BA8CF10}" destId="{155FFD86-6B51-43F9-9E45-0AD56AB160CE}" srcOrd="0" destOrd="0" parTransId="{EF29BFDD-1FE3-4293-97F8-7A64D2DB2E97}" sibTransId="{61C6EC47-AB7B-4D4A-9EF9-14D4AB70B2F7}"/>
    <dgm:cxn modelId="{D2EA8976-C09A-4A2F-BF44-74A47605495C}" srcId="{0126BAB0-91F8-4326-88C5-81609BA8CF10}" destId="{F1D5EFDA-22A1-40ED-B7B9-0AF7198D8604}" srcOrd="2" destOrd="0" parTransId="{65E3DB01-653F-410F-BCE4-4E5C3942D4F7}" sibTransId="{81E071E5-659C-467F-96C6-30B1AEE307A1}"/>
    <dgm:cxn modelId="{6672CB7C-24F4-4B40-83BB-083A23B4FD0E}" srcId="{0126BAB0-91F8-4326-88C5-81609BA8CF10}" destId="{EA464F47-4E9B-4CE0-96F7-31DBD08AD08C}" srcOrd="5" destOrd="0" parTransId="{A50B2C96-41D9-4A66-9507-70730E05FB08}" sibTransId="{A3FE24B5-CA51-4639-940F-F3B6E57E22E3}"/>
    <dgm:cxn modelId="{DD4CC78E-F2B8-4080-997A-22E64D236263}" type="presOf" srcId="{ECC1349C-16DA-4758-9D09-577354D736B2}" destId="{30EDEE9D-3A23-40F7-AC51-9AFC8B35CD45}" srcOrd="0" destOrd="0" presId="urn:microsoft.com/office/officeart/2005/8/layout/vList2"/>
    <dgm:cxn modelId="{0C1B8DAE-F0E9-4585-A835-B5FDA151536C}" srcId="{0126BAB0-91F8-4326-88C5-81609BA8CF10}" destId="{C15BF45E-B1B5-408C-9672-CB04661C99B8}" srcOrd="4" destOrd="0" parTransId="{0C000BC3-1DDE-4BC2-A46A-8745DFA6C825}" sibTransId="{D2F6D80D-E00C-4E65-9A32-13A3433A7BC2}"/>
    <dgm:cxn modelId="{9C9C34B5-89CE-4D39-AB99-4096F596BB74}" srcId="{0126BAB0-91F8-4326-88C5-81609BA8CF10}" destId="{ECC1349C-16DA-4758-9D09-577354D736B2}" srcOrd="3" destOrd="0" parTransId="{E3610D62-8737-4DEA-BCD8-FB2CCD9C2642}" sibTransId="{3814D444-223D-4518-83A6-0872CDF89CEB}"/>
    <dgm:cxn modelId="{901115D4-32F8-4F67-A736-8067F187A234}" type="presOf" srcId="{EA464F47-4E9B-4CE0-96F7-31DBD08AD08C}" destId="{C0999051-18FE-42F0-BA85-18A6BC009FCF}" srcOrd="0" destOrd="0" presId="urn:microsoft.com/office/officeart/2005/8/layout/vList2"/>
    <dgm:cxn modelId="{70EF6FD5-8019-42FE-8FD4-482B4409DC0C}" type="presOf" srcId="{6493365D-4CFC-4369-A3A9-A1BB0BCD24C3}" destId="{CCDD884A-69BB-48F7-B96B-0259283B1F03}" srcOrd="0" destOrd="0" presId="urn:microsoft.com/office/officeart/2005/8/layout/vList2"/>
    <dgm:cxn modelId="{427922F4-12FE-479C-BB43-840C65BD9E06}" type="presOf" srcId="{155FFD86-6B51-43F9-9E45-0AD56AB160CE}" destId="{9ABEF96E-BA56-4AD2-AA6A-456CF17980F7}" srcOrd="0" destOrd="0" presId="urn:microsoft.com/office/officeart/2005/8/layout/vList2"/>
    <dgm:cxn modelId="{F21FE7F8-7F0B-4D5E-B03A-97740C3FE3C3}" srcId="{0126BAB0-91F8-4326-88C5-81609BA8CF10}" destId="{6493365D-4CFC-4369-A3A9-A1BB0BCD24C3}" srcOrd="1" destOrd="0" parTransId="{72C4F45E-96E7-4FF0-B33A-7287A492EFA3}" sibTransId="{04E8A642-DF54-4003-98D7-61F2CC3B5077}"/>
    <dgm:cxn modelId="{B7753B40-2623-48F2-B907-8BDFF8E2976D}" type="presParOf" srcId="{4D79E25C-DD9C-4503-BDC4-D4E3CCD14790}" destId="{9ABEF96E-BA56-4AD2-AA6A-456CF17980F7}" srcOrd="0" destOrd="0" presId="urn:microsoft.com/office/officeart/2005/8/layout/vList2"/>
    <dgm:cxn modelId="{EEFFB076-4048-4ED9-B63D-132B9A1C6E0F}" type="presParOf" srcId="{4D79E25C-DD9C-4503-BDC4-D4E3CCD14790}" destId="{0D4A2BBF-398A-45A9-9E72-B33A7319CDD5}" srcOrd="1" destOrd="0" presId="urn:microsoft.com/office/officeart/2005/8/layout/vList2"/>
    <dgm:cxn modelId="{85D1250B-7DDD-49F9-A36D-420D4E8BFBDC}" type="presParOf" srcId="{4D79E25C-DD9C-4503-BDC4-D4E3CCD14790}" destId="{CCDD884A-69BB-48F7-B96B-0259283B1F03}" srcOrd="2" destOrd="0" presId="urn:microsoft.com/office/officeart/2005/8/layout/vList2"/>
    <dgm:cxn modelId="{BE201875-C9D2-4082-A67B-674FCB31CA98}" type="presParOf" srcId="{4D79E25C-DD9C-4503-BDC4-D4E3CCD14790}" destId="{1AC4D145-A605-4D12-9820-92480CBABE04}" srcOrd="3" destOrd="0" presId="urn:microsoft.com/office/officeart/2005/8/layout/vList2"/>
    <dgm:cxn modelId="{DB927033-4827-4212-AD1A-0160BBF7F40A}" type="presParOf" srcId="{4D79E25C-DD9C-4503-BDC4-D4E3CCD14790}" destId="{8D09B674-F0EC-4F56-8538-7F015CC77344}" srcOrd="4" destOrd="0" presId="urn:microsoft.com/office/officeart/2005/8/layout/vList2"/>
    <dgm:cxn modelId="{2609E3FA-F4A5-4B77-BA78-B97548F4AC98}" type="presParOf" srcId="{4D79E25C-DD9C-4503-BDC4-D4E3CCD14790}" destId="{E80304FE-382C-40EC-9108-4FD1CE4D4541}" srcOrd="5" destOrd="0" presId="urn:microsoft.com/office/officeart/2005/8/layout/vList2"/>
    <dgm:cxn modelId="{18A14BCA-C288-48BB-AF95-5E76CBEC7698}" type="presParOf" srcId="{4D79E25C-DD9C-4503-BDC4-D4E3CCD14790}" destId="{30EDEE9D-3A23-40F7-AC51-9AFC8B35CD45}" srcOrd="6" destOrd="0" presId="urn:microsoft.com/office/officeart/2005/8/layout/vList2"/>
    <dgm:cxn modelId="{7BFAE367-99EF-400E-97EA-73A1E9C6AC93}" type="presParOf" srcId="{4D79E25C-DD9C-4503-BDC4-D4E3CCD14790}" destId="{8F0DB08B-6A45-4C88-B5A9-95DB84C251DC}" srcOrd="7" destOrd="0" presId="urn:microsoft.com/office/officeart/2005/8/layout/vList2"/>
    <dgm:cxn modelId="{4478E5F4-A213-489F-ADFD-207B62B26CD3}" type="presParOf" srcId="{4D79E25C-DD9C-4503-BDC4-D4E3CCD14790}" destId="{9A170653-51BC-48E9-A7C0-8B054996B4C6}" srcOrd="8" destOrd="0" presId="urn:microsoft.com/office/officeart/2005/8/layout/vList2"/>
    <dgm:cxn modelId="{1BA9A55D-2117-4138-9187-87CB2BE3E610}" type="presParOf" srcId="{4D79E25C-DD9C-4503-BDC4-D4E3CCD14790}" destId="{0307C03C-CFAF-41EC-A435-E2C521A5A5FF}" srcOrd="9" destOrd="0" presId="urn:microsoft.com/office/officeart/2005/8/layout/vList2"/>
    <dgm:cxn modelId="{699FA0C1-DC7B-403F-A82D-612913371210}" type="presParOf" srcId="{4D79E25C-DD9C-4503-BDC4-D4E3CCD14790}" destId="{C0999051-18FE-42F0-BA85-18A6BC009FCF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45EA9D8-F330-48AA-B37B-8022FE06324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DB20CAB-AC5B-4F89-85F9-09094C2B3B87}">
      <dgm:prSet phldr="0"/>
      <dgm:spPr/>
      <dgm:t>
        <a:bodyPr/>
        <a:lstStyle/>
        <a:p>
          <a:pPr algn="just" rtl="0"/>
          <a:r>
            <a:rPr lang="en-US" b="1" dirty="0" err="1">
              <a:solidFill>
                <a:srgbClr val="002060"/>
              </a:solidFill>
              <a:latin typeface="Segoe UI"/>
              <a:cs typeface="Segoe UI"/>
            </a:rPr>
            <a:t>Školní</a:t>
          </a:r>
          <a:r>
            <a:rPr lang="en-US" b="1" dirty="0">
              <a:solidFill>
                <a:srgbClr val="002060"/>
              </a:solidFill>
              <a:latin typeface="Segoe UI"/>
              <a:cs typeface="Segoe UI"/>
            </a:rPr>
            <a:t> </a:t>
          </a:r>
          <a:r>
            <a:rPr lang="en-US" b="1" dirty="0" err="1">
              <a:solidFill>
                <a:srgbClr val="002060"/>
              </a:solidFill>
              <a:latin typeface="Segoe UI"/>
              <a:cs typeface="Segoe UI"/>
            </a:rPr>
            <a:t>přijímací</a:t>
          </a:r>
          <a:r>
            <a:rPr lang="en-US" b="1" dirty="0">
              <a:solidFill>
                <a:srgbClr val="002060"/>
              </a:solidFill>
              <a:latin typeface="Segoe UI"/>
              <a:cs typeface="Segoe UI"/>
            </a:rPr>
            <a:t> </a:t>
          </a:r>
          <a:r>
            <a:rPr lang="en-US" b="1" dirty="0" err="1">
              <a:solidFill>
                <a:srgbClr val="002060"/>
              </a:solidFill>
              <a:latin typeface="Segoe UI"/>
              <a:cs typeface="Segoe UI"/>
            </a:rPr>
            <a:t>zkoušky</a:t>
          </a:r>
          <a:endParaRPr lang="en-US" dirty="0" err="1">
            <a:solidFill>
              <a:srgbClr val="002060"/>
            </a:solidFill>
            <a:latin typeface="Gill Sans Nova"/>
          </a:endParaRPr>
        </a:p>
      </dgm:t>
    </dgm:pt>
    <dgm:pt modelId="{EFB893CA-F11B-4E0D-B48C-2A6C262C8C38}" type="parTrans" cxnId="{0E2C4B1A-CA4C-43BB-A0D4-7025EBB190EE}">
      <dgm:prSet/>
      <dgm:spPr/>
    </dgm:pt>
    <dgm:pt modelId="{C7CDA2D6-59AD-438B-A038-0C14778D9DBF}" type="sibTrans" cxnId="{0E2C4B1A-CA4C-43BB-A0D4-7025EBB190EE}">
      <dgm:prSet/>
      <dgm:spPr/>
    </dgm:pt>
    <dgm:pt modelId="{2C5DE30C-0C1F-4DB7-930B-563DFD1EA6E2}">
      <dgm:prSet phldr="0"/>
      <dgm:spPr/>
      <dgm:t>
        <a:bodyPr/>
        <a:lstStyle/>
        <a:p>
          <a:pPr algn="just"/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Pokud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součástí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2. kola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přijímací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řízení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bude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i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školní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přijímací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zkouška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,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bude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se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konat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v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jednotlivých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středních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školách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,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které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je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vypisují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.</a:t>
          </a:r>
          <a:endParaRPr lang="en-US" dirty="0">
            <a:solidFill>
              <a:schemeClr val="bg1"/>
            </a:solidFill>
          </a:endParaRPr>
        </a:p>
      </dgm:t>
    </dgm:pt>
    <dgm:pt modelId="{6008E182-58CA-4C9A-A09C-6625D54550AE}" type="parTrans" cxnId="{FE16CA7C-41FD-414B-ACAC-C20E6B83B749}">
      <dgm:prSet/>
      <dgm:spPr/>
    </dgm:pt>
    <dgm:pt modelId="{CB3C1E56-7262-4ADD-883B-78581B8AAD71}" type="sibTrans" cxnId="{FE16CA7C-41FD-414B-ACAC-C20E6B83B749}">
      <dgm:prSet/>
      <dgm:spPr/>
    </dgm:pt>
    <dgm:pt modelId="{FA6A005A-E850-45ED-A7A3-B5F4E77D39D0}">
      <dgm:prSet phldr="0"/>
      <dgm:spPr/>
      <dgm:t>
        <a:bodyPr/>
        <a:lstStyle/>
        <a:p>
          <a:pPr algn="just"/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Termín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pro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konání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2. kola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talentové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a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školní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přijímací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zkoušky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: </a:t>
          </a:r>
          <a:r>
            <a:rPr lang="en-US" b="1" dirty="0">
              <a:solidFill>
                <a:srgbClr val="002060"/>
              </a:solidFill>
              <a:latin typeface="Segoe UI"/>
              <a:cs typeface="Segoe UI"/>
            </a:rPr>
            <a:t>od 8. do 14. června.</a:t>
          </a:r>
        </a:p>
      </dgm:t>
    </dgm:pt>
    <dgm:pt modelId="{6ABAF498-014C-415D-91BE-D7925C09F244}" type="parTrans" cxnId="{2F32AA2D-209D-4212-A4B7-95A005EF4D94}">
      <dgm:prSet/>
      <dgm:spPr/>
    </dgm:pt>
    <dgm:pt modelId="{3197CFDC-B4A6-48E8-9C63-FB326D351133}" type="sibTrans" cxnId="{2F32AA2D-209D-4212-A4B7-95A005EF4D94}">
      <dgm:prSet/>
      <dgm:spPr/>
    </dgm:pt>
    <dgm:pt modelId="{9A76A347-E149-4BFC-89EF-82AC3F63E84D}">
      <dgm:prSet phldr="0"/>
      <dgm:spPr/>
      <dgm:t>
        <a:bodyPr/>
        <a:lstStyle/>
        <a:p>
          <a:pPr algn="just" rtl="0"/>
          <a:r>
            <a:rPr lang="en-US" b="1" dirty="0">
              <a:solidFill>
                <a:srgbClr val="002060"/>
              </a:solidFill>
              <a:latin typeface="Segoe UI"/>
              <a:cs typeface="Segoe UI"/>
            </a:rPr>
            <a:t>24. </a:t>
          </a:r>
          <a:r>
            <a:rPr lang="en-US" b="1" dirty="0" err="1">
              <a:solidFill>
                <a:srgbClr val="002060"/>
              </a:solidFill>
              <a:latin typeface="Segoe UI"/>
              <a:cs typeface="Segoe UI"/>
            </a:rPr>
            <a:t>června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 -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ředitel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školy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zveřejní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výsledky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a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budou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zveřejněny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I v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systému</a:t>
          </a:r>
          <a:r>
            <a:rPr lang="en-US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dirty="0" err="1">
              <a:solidFill>
                <a:schemeClr val="bg1"/>
              </a:solidFill>
              <a:latin typeface="Segoe UI"/>
              <a:cs typeface="Segoe UI"/>
            </a:rPr>
            <a:t>DiPSy</a:t>
          </a:r>
          <a:r>
            <a:rPr lang="en-US" dirty="0">
              <a:solidFill>
                <a:srgbClr val="333333"/>
              </a:solidFill>
              <a:latin typeface="Segoe UI"/>
              <a:cs typeface="Segoe UI"/>
            </a:rPr>
            <a:t>.</a:t>
          </a:r>
          <a:endParaRPr lang="en-US" dirty="0">
            <a:solidFill>
              <a:srgbClr val="333333"/>
            </a:solidFill>
            <a:latin typeface="Gill Sans Nova"/>
          </a:endParaRPr>
        </a:p>
      </dgm:t>
    </dgm:pt>
    <dgm:pt modelId="{A1ED84E8-8DBD-4F15-B2CF-80ED50CD69FE}" type="parTrans" cxnId="{494CD7E4-1312-43E0-ACA5-85CE82F738CA}">
      <dgm:prSet/>
      <dgm:spPr/>
    </dgm:pt>
    <dgm:pt modelId="{BC3AECAB-5312-4146-A6B0-27B363E73783}" type="sibTrans" cxnId="{494CD7E4-1312-43E0-ACA5-85CE82F738CA}">
      <dgm:prSet/>
      <dgm:spPr/>
    </dgm:pt>
    <dgm:pt modelId="{9BC54DE3-4158-4819-9FBF-32CB5041CEE1}" type="pres">
      <dgm:prSet presAssocID="{345EA9D8-F330-48AA-B37B-8022FE063241}" presName="linear" presStyleCnt="0">
        <dgm:presLayoutVars>
          <dgm:animLvl val="lvl"/>
          <dgm:resizeHandles val="exact"/>
        </dgm:presLayoutVars>
      </dgm:prSet>
      <dgm:spPr/>
    </dgm:pt>
    <dgm:pt modelId="{7D243ECD-BB9F-484C-AD21-77343C9BEBCB}" type="pres">
      <dgm:prSet presAssocID="{7DB20CAB-AC5B-4F89-85F9-09094C2B3B8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7E98DDF-0FAA-49F0-8BB8-87B84078A253}" type="pres">
      <dgm:prSet presAssocID="{C7CDA2D6-59AD-438B-A038-0C14778D9DBF}" presName="spacer" presStyleCnt="0"/>
      <dgm:spPr/>
    </dgm:pt>
    <dgm:pt modelId="{5B910072-6F93-49BC-BA91-0E72FE1391F6}" type="pres">
      <dgm:prSet presAssocID="{2C5DE30C-0C1F-4DB7-930B-563DFD1EA6E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2941272-92AE-425E-9F15-C44E2A9995BB}" type="pres">
      <dgm:prSet presAssocID="{CB3C1E56-7262-4ADD-883B-78581B8AAD71}" presName="spacer" presStyleCnt="0"/>
      <dgm:spPr/>
    </dgm:pt>
    <dgm:pt modelId="{988A4DC1-E966-44AC-903B-644E906907F5}" type="pres">
      <dgm:prSet presAssocID="{FA6A005A-E850-45ED-A7A3-B5F4E77D39D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1F59736-7D82-4FE8-AAEF-3BB0E64A5441}" type="pres">
      <dgm:prSet presAssocID="{3197CFDC-B4A6-48E8-9C63-FB326D351133}" presName="spacer" presStyleCnt="0"/>
      <dgm:spPr/>
    </dgm:pt>
    <dgm:pt modelId="{8D5F881D-C1EE-49C8-9F69-C4EA03B90C4F}" type="pres">
      <dgm:prSet presAssocID="{9A76A347-E149-4BFC-89EF-82AC3F63E84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5F7B912-DACB-4AF7-B885-24E99E3E9802}" type="presOf" srcId="{7DB20CAB-AC5B-4F89-85F9-09094C2B3B87}" destId="{7D243ECD-BB9F-484C-AD21-77343C9BEBCB}" srcOrd="0" destOrd="0" presId="urn:microsoft.com/office/officeart/2005/8/layout/vList2"/>
    <dgm:cxn modelId="{0E2C4B1A-CA4C-43BB-A0D4-7025EBB190EE}" srcId="{345EA9D8-F330-48AA-B37B-8022FE063241}" destId="{7DB20CAB-AC5B-4F89-85F9-09094C2B3B87}" srcOrd="0" destOrd="0" parTransId="{EFB893CA-F11B-4E0D-B48C-2A6C262C8C38}" sibTransId="{C7CDA2D6-59AD-438B-A038-0C14778D9DBF}"/>
    <dgm:cxn modelId="{BABF4D28-B6A6-4659-AD7F-99EAAE09BDBE}" type="presOf" srcId="{FA6A005A-E850-45ED-A7A3-B5F4E77D39D0}" destId="{988A4DC1-E966-44AC-903B-644E906907F5}" srcOrd="0" destOrd="0" presId="urn:microsoft.com/office/officeart/2005/8/layout/vList2"/>
    <dgm:cxn modelId="{2F32AA2D-209D-4212-A4B7-95A005EF4D94}" srcId="{345EA9D8-F330-48AA-B37B-8022FE063241}" destId="{FA6A005A-E850-45ED-A7A3-B5F4E77D39D0}" srcOrd="2" destOrd="0" parTransId="{6ABAF498-014C-415D-91BE-D7925C09F244}" sibTransId="{3197CFDC-B4A6-48E8-9C63-FB326D351133}"/>
    <dgm:cxn modelId="{72835C41-EC89-4A40-87D8-2AECA4DAF7B6}" type="presOf" srcId="{9A76A347-E149-4BFC-89EF-82AC3F63E84D}" destId="{8D5F881D-C1EE-49C8-9F69-C4EA03B90C4F}" srcOrd="0" destOrd="0" presId="urn:microsoft.com/office/officeart/2005/8/layout/vList2"/>
    <dgm:cxn modelId="{FE16CA7C-41FD-414B-ACAC-C20E6B83B749}" srcId="{345EA9D8-F330-48AA-B37B-8022FE063241}" destId="{2C5DE30C-0C1F-4DB7-930B-563DFD1EA6E2}" srcOrd="1" destOrd="0" parTransId="{6008E182-58CA-4C9A-A09C-6625D54550AE}" sibTransId="{CB3C1E56-7262-4ADD-883B-78581B8AAD71}"/>
    <dgm:cxn modelId="{8476F78A-F94E-4FA5-8410-A718243E12F3}" type="presOf" srcId="{345EA9D8-F330-48AA-B37B-8022FE063241}" destId="{9BC54DE3-4158-4819-9FBF-32CB5041CEE1}" srcOrd="0" destOrd="0" presId="urn:microsoft.com/office/officeart/2005/8/layout/vList2"/>
    <dgm:cxn modelId="{03B22AE1-E118-41AA-A8F1-36F48EA76284}" type="presOf" srcId="{2C5DE30C-0C1F-4DB7-930B-563DFD1EA6E2}" destId="{5B910072-6F93-49BC-BA91-0E72FE1391F6}" srcOrd="0" destOrd="0" presId="urn:microsoft.com/office/officeart/2005/8/layout/vList2"/>
    <dgm:cxn modelId="{494CD7E4-1312-43E0-ACA5-85CE82F738CA}" srcId="{345EA9D8-F330-48AA-B37B-8022FE063241}" destId="{9A76A347-E149-4BFC-89EF-82AC3F63E84D}" srcOrd="3" destOrd="0" parTransId="{A1ED84E8-8DBD-4F15-B2CF-80ED50CD69FE}" sibTransId="{BC3AECAB-5312-4146-A6B0-27B363E73783}"/>
    <dgm:cxn modelId="{162DA15F-16B0-4843-B349-12D80A04DB23}" type="presParOf" srcId="{9BC54DE3-4158-4819-9FBF-32CB5041CEE1}" destId="{7D243ECD-BB9F-484C-AD21-77343C9BEBCB}" srcOrd="0" destOrd="0" presId="urn:microsoft.com/office/officeart/2005/8/layout/vList2"/>
    <dgm:cxn modelId="{B7E217E3-E3C1-4972-BE62-544C6340794E}" type="presParOf" srcId="{9BC54DE3-4158-4819-9FBF-32CB5041CEE1}" destId="{F7E98DDF-0FAA-49F0-8BB8-87B84078A253}" srcOrd="1" destOrd="0" presId="urn:microsoft.com/office/officeart/2005/8/layout/vList2"/>
    <dgm:cxn modelId="{6326E8EC-486E-4EB7-A9FC-EB7578221F16}" type="presParOf" srcId="{9BC54DE3-4158-4819-9FBF-32CB5041CEE1}" destId="{5B910072-6F93-49BC-BA91-0E72FE1391F6}" srcOrd="2" destOrd="0" presId="urn:microsoft.com/office/officeart/2005/8/layout/vList2"/>
    <dgm:cxn modelId="{2A3599F2-CB41-47FF-BAE3-A95172109434}" type="presParOf" srcId="{9BC54DE3-4158-4819-9FBF-32CB5041CEE1}" destId="{52941272-92AE-425E-9F15-C44E2A9995BB}" srcOrd="3" destOrd="0" presId="urn:microsoft.com/office/officeart/2005/8/layout/vList2"/>
    <dgm:cxn modelId="{1B4F375C-1DA7-491A-8E8B-CB347BD9FE11}" type="presParOf" srcId="{9BC54DE3-4158-4819-9FBF-32CB5041CEE1}" destId="{988A4DC1-E966-44AC-903B-644E906907F5}" srcOrd="4" destOrd="0" presId="urn:microsoft.com/office/officeart/2005/8/layout/vList2"/>
    <dgm:cxn modelId="{0653FCC3-36B6-4731-82F5-F552AFE87AC9}" type="presParOf" srcId="{9BC54DE3-4158-4819-9FBF-32CB5041CEE1}" destId="{21F59736-7D82-4FE8-AAEF-3BB0E64A5441}" srcOrd="5" destOrd="0" presId="urn:microsoft.com/office/officeart/2005/8/layout/vList2"/>
    <dgm:cxn modelId="{02E6DF6F-9C7A-41C2-98F3-51A8D6524832}" type="presParOf" srcId="{9BC54DE3-4158-4819-9FBF-32CB5041CEE1}" destId="{8D5F881D-C1EE-49C8-9F69-C4EA03B90C4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898A036-A6EC-446C-A3D3-542AB4D6F48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37AC70B-1C94-49DA-8AEF-70F6EA509A76}">
      <dgm:prSet/>
      <dgm:spPr/>
      <dgm:t>
        <a:bodyPr/>
        <a:lstStyle/>
        <a:p>
          <a:r>
            <a:rPr lang="cs-CZ" dirty="0"/>
            <a:t>Kritéria a termíny v kompetenci ředitele </a:t>
          </a:r>
          <a:endParaRPr lang="en-US" dirty="0"/>
        </a:p>
      </dgm:t>
    </dgm:pt>
    <dgm:pt modelId="{DCE5A760-4AAA-4DC9-88A2-23EA8FCAC99F}" type="parTrans" cxnId="{F7750045-5D92-4DA9-ADAB-21194E17674B}">
      <dgm:prSet/>
      <dgm:spPr/>
      <dgm:t>
        <a:bodyPr/>
        <a:lstStyle/>
        <a:p>
          <a:endParaRPr lang="en-US"/>
        </a:p>
      </dgm:t>
    </dgm:pt>
    <dgm:pt modelId="{49F8009E-09DF-4E51-A81E-62B36F38A592}" type="sibTrans" cxnId="{F7750045-5D92-4DA9-ADAB-21194E17674B}">
      <dgm:prSet/>
      <dgm:spPr/>
      <dgm:t>
        <a:bodyPr/>
        <a:lstStyle/>
        <a:p>
          <a:endParaRPr lang="en-US"/>
        </a:p>
      </dgm:t>
    </dgm:pt>
    <dgm:pt modelId="{9AFE8A1B-8250-42DF-AB0A-CEBDEC21F85E}">
      <dgm:prSet/>
      <dgm:spPr/>
      <dgm:t>
        <a:bodyPr/>
        <a:lstStyle/>
        <a:p>
          <a:r>
            <a:rPr lang="cs-CZ" dirty="0"/>
            <a:t>Možnost vyhlásit i po začátku školního roku </a:t>
          </a:r>
          <a:endParaRPr lang="en-US" dirty="0"/>
        </a:p>
      </dgm:t>
    </dgm:pt>
    <dgm:pt modelId="{EF13B431-693D-4EAC-8079-61AB981F8D3B}" type="parTrans" cxnId="{1749C964-9D47-4941-B9D4-584C205D8319}">
      <dgm:prSet/>
      <dgm:spPr/>
      <dgm:t>
        <a:bodyPr/>
        <a:lstStyle/>
        <a:p>
          <a:endParaRPr lang="en-US"/>
        </a:p>
      </dgm:t>
    </dgm:pt>
    <dgm:pt modelId="{B39CE078-9D24-4B39-9AF9-2338AEDD0107}" type="sibTrans" cxnId="{1749C964-9D47-4941-B9D4-584C205D8319}">
      <dgm:prSet/>
      <dgm:spPr/>
      <dgm:t>
        <a:bodyPr/>
        <a:lstStyle/>
        <a:p>
          <a:endParaRPr lang="en-US"/>
        </a:p>
      </dgm:t>
    </dgm:pt>
    <dgm:pt modelId="{23C3DD1A-88D9-467D-AD89-D81F1A27A706}">
      <dgm:prSet/>
      <dgm:spPr/>
      <dgm:t>
        <a:bodyPr/>
        <a:lstStyle/>
        <a:p>
          <a:r>
            <a:rPr lang="cs-CZ" dirty="0"/>
            <a:t>Přihláška pouze v listinné podobě </a:t>
          </a:r>
          <a:endParaRPr lang="en-US" dirty="0"/>
        </a:p>
      </dgm:t>
    </dgm:pt>
    <dgm:pt modelId="{CC4C4748-9DF3-4386-BE4F-2A1ED8DC97B6}" type="parTrans" cxnId="{0DA184F3-DF2E-49DB-A0D3-CFBC59E60056}">
      <dgm:prSet/>
      <dgm:spPr/>
      <dgm:t>
        <a:bodyPr/>
        <a:lstStyle/>
        <a:p>
          <a:endParaRPr lang="en-US"/>
        </a:p>
      </dgm:t>
    </dgm:pt>
    <dgm:pt modelId="{6C3AA696-E909-471D-9043-49BCA82B1F52}" type="sibTrans" cxnId="{0DA184F3-DF2E-49DB-A0D3-CFBC59E60056}">
      <dgm:prSet/>
      <dgm:spPr/>
      <dgm:t>
        <a:bodyPr/>
        <a:lstStyle/>
        <a:p>
          <a:endParaRPr lang="en-US"/>
        </a:p>
      </dgm:t>
    </dgm:pt>
    <dgm:pt modelId="{B33F5364-389F-4BD9-B0C9-7FFE628BD5CF}">
      <dgm:prSet/>
      <dgm:spPr/>
      <dgm:t>
        <a:bodyPr/>
        <a:lstStyle/>
        <a:p>
          <a:r>
            <a:rPr lang="cs-CZ" dirty="0"/>
            <a:t>Počet přihlášek</a:t>
          </a:r>
          <a:r>
            <a:rPr lang="cs-CZ" b="1" dirty="0"/>
            <a:t> neomezen </a:t>
          </a:r>
          <a:endParaRPr lang="en-US" b="1" dirty="0"/>
        </a:p>
      </dgm:t>
    </dgm:pt>
    <dgm:pt modelId="{50361F66-0CF8-48D9-B62E-849131684851}" type="parTrans" cxnId="{FFAD98A7-FE12-4D9E-AE35-9E25DDC46C7D}">
      <dgm:prSet/>
      <dgm:spPr/>
      <dgm:t>
        <a:bodyPr/>
        <a:lstStyle/>
        <a:p>
          <a:endParaRPr lang="en-US"/>
        </a:p>
      </dgm:t>
    </dgm:pt>
    <dgm:pt modelId="{E378F689-571B-4440-84E6-57F4533ABE13}" type="sibTrans" cxnId="{FFAD98A7-FE12-4D9E-AE35-9E25DDC46C7D}">
      <dgm:prSet/>
      <dgm:spPr/>
      <dgm:t>
        <a:bodyPr/>
        <a:lstStyle/>
        <a:p>
          <a:endParaRPr lang="en-US"/>
        </a:p>
      </dgm:t>
    </dgm:pt>
    <dgm:pt modelId="{5AB85898-9813-48BB-94C0-F7E44209D0CB}">
      <dgm:prSet/>
      <dgm:spPr/>
      <dgm:t>
        <a:bodyPr/>
        <a:lstStyle/>
        <a:p>
          <a:r>
            <a:rPr lang="cs-CZ" dirty="0"/>
            <a:t>Výsledek JPZ </a:t>
          </a:r>
          <a:r>
            <a:rPr lang="cs-CZ" b="1" dirty="0"/>
            <a:t>nemusí být zohledněn </a:t>
          </a:r>
          <a:endParaRPr lang="en-US" b="1" dirty="0"/>
        </a:p>
      </dgm:t>
    </dgm:pt>
    <dgm:pt modelId="{1F325F0A-1D9C-413E-B626-7315835629A3}" type="parTrans" cxnId="{D3F35077-CB34-416C-B35F-BEAB8309061A}">
      <dgm:prSet/>
      <dgm:spPr/>
      <dgm:t>
        <a:bodyPr/>
        <a:lstStyle/>
        <a:p>
          <a:endParaRPr lang="en-US"/>
        </a:p>
      </dgm:t>
    </dgm:pt>
    <dgm:pt modelId="{D84EB12B-AD58-4871-B3C5-5F82DF78CE61}" type="sibTrans" cxnId="{D3F35077-CB34-416C-B35F-BEAB8309061A}">
      <dgm:prSet/>
      <dgm:spPr/>
      <dgm:t>
        <a:bodyPr/>
        <a:lstStyle/>
        <a:p>
          <a:endParaRPr lang="en-US"/>
        </a:p>
      </dgm:t>
    </dgm:pt>
    <dgm:pt modelId="{DE08E1B0-EF95-47BA-879A-C3EAB0BB765D}">
      <dgm:prSet/>
      <dgm:spPr/>
      <dgm:t>
        <a:bodyPr/>
        <a:lstStyle/>
        <a:p>
          <a:r>
            <a:rPr lang="cs-CZ" dirty="0"/>
            <a:t>Výsledky se povinně nezveřejňují </a:t>
          </a:r>
          <a:endParaRPr lang="en-US" dirty="0"/>
        </a:p>
      </dgm:t>
    </dgm:pt>
    <dgm:pt modelId="{C7955C3A-1CD7-4B24-8312-60894654F0BE}" type="parTrans" cxnId="{36E5188C-43A2-4209-81F7-FF0F0C03FF90}">
      <dgm:prSet/>
      <dgm:spPr/>
      <dgm:t>
        <a:bodyPr/>
        <a:lstStyle/>
        <a:p>
          <a:endParaRPr lang="en-US"/>
        </a:p>
      </dgm:t>
    </dgm:pt>
    <dgm:pt modelId="{44CF422E-0890-4ADB-AD40-005D4B058B9F}" type="sibTrans" cxnId="{36E5188C-43A2-4209-81F7-FF0F0C03FF90}">
      <dgm:prSet/>
      <dgm:spPr/>
      <dgm:t>
        <a:bodyPr/>
        <a:lstStyle/>
        <a:p>
          <a:endParaRPr lang="en-US"/>
        </a:p>
      </dgm:t>
    </dgm:pt>
    <dgm:pt modelId="{ECD59982-4A36-4CAE-850A-165EAB4CA2C2}" type="pres">
      <dgm:prSet presAssocID="{4898A036-A6EC-446C-A3D3-542AB4D6F48D}" presName="linear" presStyleCnt="0">
        <dgm:presLayoutVars>
          <dgm:animLvl val="lvl"/>
          <dgm:resizeHandles val="exact"/>
        </dgm:presLayoutVars>
      </dgm:prSet>
      <dgm:spPr/>
    </dgm:pt>
    <dgm:pt modelId="{95AC6D03-57F7-48AF-9211-E6771C1339DC}" type="pres">
      <dgm:prSet presAssocID="{F37AC70B-1C94-49DA-8AEF-70F6EA509A76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282D7936-FA9D-42B9-8B9E-17081F9975AD}" type="pres">
      <dgm:prSet presAssocID="{49F8009E-09DF-4E51-A81E-62B36F38A592}" presName="spacer" presStyleCnt="0"/>
      <dgm:spPr/>
    </dgm:pt>
    <dgm:pt modelId="{BCE2347C-B51D-433F-90EB-166299E0817E}" type="pres">
      <dgm:prSet presAssocID="{9AFE8A1B-8250-42DF-AB0A-CEBDEC21F85E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0E2FAA60-FCAB-4437-9F08-46FAC901FD89}" type="pres">
      <dgm:prSet presAssocID="{B39CE078-9D24-4B39-9AF9-2338AEDD0107}" presName="spacer" presStyleCnt="0"/>
      <dgm:spPr/>
    </dgm:pt>
    <dgm:pt modelId="{DC3C8741-9B8A-43C1-BE16-46194F128E55}" type="pres">
      <dgm:prSet presAssocID="{23C3DD1A-88D9-467D-AD89-D81F1A27A706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77718134-0333-4257-AC82-3B08ADBA0FB3}" type="pres">
      <dgm:prSet presAssocID="{6C3AA696-E909-471D-9043-49BCA82B1F52}" presName="spacer" presStyleCnt="0"/>
      <dgm:spPr/>
    </dgm:pt>
    <dgm:pt modelId="{6DBB37CF-5517-497E-97FB-00E06B9DB4D4}" type="pres">
      <dgm:prSet presAssocID="{B33F5364-389F-4BD9-B0C9-7FFE628BD5CF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B13D0643-59D2-4346-907E-42D02FAD2898}" type="pres">
      <dgm:prSet presAssocID="{E378F689-571B-4440-84E6-57F4533ABE13}" presName="spacer" presStyleCnt="0"/>
      <dgm:spPr/>
    </dgm:pt>
    <dgm:pt modelId="{29FA3425-8119-487A-83B3-78E92B23820B}" type="pres">
      <dgm:prSet presAssocID="{5AB85898-9813-48BB-94C0-F7E44209D0CB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3B17FBF8-60F0-449C-89BD-473E951365B0}" type="pres">
      <dgm:prSet presAssocID="{D84EB12B-AD58-4871-B3C5-5F82DF78CE61}" presName="spacer" presStyleCnt="0"/>
      <dgm:spPr/>
    </dgm:pt>
    <dgm:pt modelId="{9B976C56-CDCF-4A57-9184-54093E94163A}" type="pres">
      <dgm:prSet presAssocID="{DE08E1B0-EF95-47BA-879A-C3EAB0BB765D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B62D6D08-DBE7-4CA2-BAED-E99BDEAC1405}" type="presOf" srcId="{DE08E1B0-EF95-47BA-879A-C3EAB0BB765D}" destId="{9B976C56-CDCF-4A57-9184-54093E94163A}" srcOrd="0" destOrd="0" presId="urn:microsoft.com/office/officeart/2005/8/layout/vList2"/>
    <dgm:cxn modelId="{1749C964-9D47-4941-B9D4-584C205D8319}" srcId="{4898A036-A6EC-446C-A3D3-542AB4D6F48D}" destId="{9AFE8A1B-8250-42DF-AB0A-CEBDEC21F85E}" srcOrd="1" destOrd="0" parTransId="{EF13B431-693D-4EAC-8079-61AB981F8D3B}" sibTransId="{B39CE078-9D24-4B39-9AF9-2338AEDD0107}"/>
    <dgm:cxn modelId="{F7750045-5D92-4DA9-ADAB-21194E17674B}" srcId="{4898A036-A6EC-446C-A3D3-542AB4D6F48D}" destId="{F37AC70B-1C94-49DA-8AEF-70F6EA509A76}" srcOrd="0" destOrd="0" parTransId="{DCE5A760-4AAA-4DC9-88A2-23EA8FCAC99F}" sibTransId="{49F8009E-09DF-4E51-A81E-62B36F38A592}"/>
    <dgm:cxn modelId="{4DF0554A-2091-4105-BDF6-715071A0B5AB}" type="presOf" srcId="{4898A036-A6EC-446C-A3D3-542AB4D6F48D}" destId="{ECD59982-4A36-4CAE-850A-165EAB4CA2C2}" srcOrd="0" destOrd="0" presId="urn:microsoft.com/office/officeart/2005/8/layout/vList2"/>
    <dgm:cxn modelId="{07DEF84F-950F-4A34-AF17-75628BB33EF5}" type="presOf" srcId="{9AFE8A1B-8250-42DF-AB0A-CEBDEC21F85E}" destId="{BCE2347C-B51D-433F-90EB-166299E0817E}" srcOrd="0" destOrd="0" presId="urn:microsoft.com/office/officeart/2005/8/layout/vList2"/>
    <dgm:cxn modelId="{D3F35077-CB34-416C-B35F-BEAB8309061A}" srcId="{4898A036-A6EC-446C-A3D3-542AB4D6F48D}" destId="{5AB85898-9813-48BB-94C0-F7E44209D0CB}" srcOrd="4" destOrd="0" parTransId="{1F325F0A-1D9C-413E-B626-7315835629A3}" sibTransId="{D84EB12B-AD58-4871-B3C5-5F82DF78CE61}"/>
    <dgm:cxn modelId="{36E5188C-43A2-4209-81F7-FF0F0C03FF90}" srcId="{4898A036-A6EC-446C-A3D3-542AB4D6F48D}" destId="{DE08E1B0-EF95-47BA-879A-C3EAB0BB765D}" srcOrd="5" destOrd="0" parTransId="{C7955C3A-1CD7-4B24-8312-60894654F0BE}" sibTransId="{44CF422E-0890-4ADB-AD40-005D4B058B9F}"/>
    <dgm:cxn modelId="{6A2AA39E-4376-456F-B624-DEF22280B272}" type="presOf" srcId="{B33F5364-389F-4BD9-B0C9-7FFE628BD5CF}" destId="{6DBB37CF-5517-497E-97FB-00E06B9DB4D4}" srcOrd="0" destOrd="0" presId="urn:microsoft.com/office/officeart/2005/8/layout/vList2"/>
    <dgm:cxn modelId="{FFAD98A7-FE12-4D9E-AE35-9E25DDC46C7D}" srcId="{4898A036-A6EC-446C-A3D3-542AB4D6F48D}" destId="{B33F5364-389F-4BD9-B0C9-7FFE628BD5CF}" srcOrd="3" destOrd="0" parTransId="{50361F66-0CF8-48D9-B62E-849131684851}" sibTransId="{E378F689-571B-4440-84E6-57F4533ABE13}"/>
    <dgm:cxn modelId="{15A9C8A7-96B9-4CCB-A2E2-E6F9BA0A5E7C}" type="presOf" srcId="{F37AC70B-1C94-49DA-8AEF-70F6EA509A76}" destId="{95AC6D03-57F7-48AF-9211-E6771C1339DC}" srcOrd="0" destOrd="0" presId="urn:microsoft.com/office/officeart/2005/8/layout/vList2"/>
    <dgm:cxn modelId="{6CD580C9-BE80-43E1-BD5B-D3AC4564BAC3}" type="presOf" srcId="{23C3DD1A-88D9-467D-AD89-D81F1A27A706}" destId="{DC3C8741-9B8A-43C1-BE16-46194F128E55}" srcOrd="0" destOrd="0" presId="urn:microsoft.com/office/officeart/2005/8/layout/vList2"/>
    <dgm:cxn modelId="{0DA184F3-DF2E-49DB-A0D3-CFBC59E60056}" srcId="{4898A036-A6EC-446C-A3D3-542AB4D6F48D}" destId="{23C3DD1A-88D9-467D-AD89-D81F1A27A706}" srcOrd="2" destOrd="0" parTransId="{CC4C4748-9DF3-4386-BE4F-2A1ED8DC97B6}" sibTransId="{6C3AA696-E909-471D-9043-49BCA82B1F52}"/>
    <dgm:cxn modelId="{347A99F7-28FD-429A-9E75-D4E21C217A39}" type="presOf" srcId="{5AB85898-9813-48BB-94C0-F7E44209D0CB}" destId="{29FA3425-8119-487A-83B3-78E92B23820B}" srcOrd="0" destOrd="0" presId="urn:microsoft.com/office/officeart/2005/8/layout/vList2"/>
    <dgm:cxn modelId="{EDCAC8F7-02B2-47E3-AF9A-9ED808F0078E}" type="presParOf" srcId="{ECD59982-4A36-4CAE-850A-165EAB4CA2C2}" destId="{95AC6D03-57F7-48AF-9211-E6771C1339DC}" srcOrd="0" destOrd="0" presId="urn:microsoft.com/office/officeart/2005/8/layout/vList2"/>
    <dgm:cxn modelId="{38C72B02-D637-476E-BA4A-17036885123E}" type="presParOf" srcId="{ECD59982-4A36-4CAE-850A-165EAB4CA2C2}" destId="{282D7936-FA9D-42B9-8B9E-17081F9975AD}" srcOrd="1" destOrd="0" presId="urn:microsoft.com/office/officeart/2005/8/layout/vList2"/>
    <dgm:cxn modelId="{82AEF0B1-2787-4B99-9CA9-3F7776418BB0}" type="presParOf" srcId="{ECD59982-4A36-4CAE-850A-165EAB4CA2C2}" destId="{BCE2347C-B51D-433F-90EB-166299E0817E}" srcOrd="2" destOrd="0" presId="urn:microsoft.com/office/officeart/2005/8/layout/vList2"/>
    <dgm:cxn modelId="{AF1761DF-50D5-46A3-9687-3F829DDF97CB}" type="presParOf" srcId="{ECD59982-4A36-4CAE-850A-165EAB4CA2C2}" destId="{0E2FAA60-FCAB-4437-9F08-46FAC901FD89}" srcOrd="3" destOrd="0" presId="urn:microsoft.com/office/officeart/2005/8/layout/vList2"/>
    <dgm:cxn modelId="{C819CF30-C151-43A7-BD51-77C61F12158F}" type="presParOf" srcId="{ECD59982-4A36-4CAE-850A-165EAB4CA2C2}" destId="{DC3C8741-9B8A-43C1-BE16-46194F128E55}" srcOrd="4" destOrd="0" presId="urn:microsoft.com/office/officeart/2005/8/layout/vList2"/>
    <dgm:cxn modelId="{B95BFB38-C90D-40B3-93E7-DBD1BBABC3EB}" type="presParOf" srcId="{ECD59982-4A36-4CAE-850A-165EAB4CA2C2}" destId="{77718134-0333-4257-AC82-3B08ADBA0FB3}" srcOrd="5" destOrd="0" presId="urn:microsoft.com/office/officeart/2005/8/layout/vList2"/>
    <dgm:cxn modelId="{BF74734F-A666-447D-AB91-4A3F2AEA6DAB}" type="presParOf" srcId="{ECD59982-4A36-4CAE-850A-165EAB4CA2C2}" destId="{6DBB37CF-5517-497E-97FB-00E06B9DB4D4}" srcOrd="6" destOrd="0" presId="urn:microsoft.com/office/officeart/2005/8/layout/vList2"/>
    <dgm:cxn modelId="{0A459982-60E3-4CD1-8C58-4DED45B73A92}" type="presParOf" srcId="{ECD59982-4A36-4CAE-850A-165EAB4CA2C2}" destId="{B13D0643-59D2-4346-907E-42D02FAD2898}" srcOrd="7" destOrd="0" presId="urn:microsoft.com/office/officeart/2005/8/layout/vList2"/>
    <dgm:cxn modelId="{1E908345-26EE-48B3-AD9C-2B037245978A}" type="presParOf" srcId="{ECD59982-4A36-4CAE-850A-165EAB4CA2C2}" destId="{29FA3425-8119-487A-83B3-78E92B23820B}" srcOrd="8" destOrd="0" presId="urn:microsoft.com/office/officeart/2005/8/layout/vList2"/>
    <dgm:cxn modelId="{E6F87B4E-DEB8-4475-8263-C76BEA0BC40D}" type="presParOf" srcId="{ECD59982-4A36-4CAE-850A-165EAB4CA2C2}" destId="{3B17FBF8-60F0-449C-89BD-473E951365B0}" srcOrd="9" destOrd="0" presId="urn:microsoft.com/office/officeart/2005/8/layout/vList2"/>
    <dgm:cxn modelId="{87DC2B01-D414-433E-B2B4-2182B2E7191D}" type="presParOf" srcId="{ECD59982-4A36-4CAE-850A-165EAB4CA2C2}" destId="{9B976C56-CDCF-4A57-9184-54093E94163A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97D68C8-58EB-4C42-9472-2BFB8C5EF657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F5DB94C-A5AA-4628-B5C7-9646D15F14C8}">
      <dgm:prSet/>
      <dgm:spPr/>
      <dgm:t>
        <a:bodyPr/>
        <a:lstStyle/>
        <a:p>
          <a:r>
            <a:rPr lang="cs-CZ">
              <a:hlinkClick xmlns:r="http://schemas.openxmlformats.org/officeDocument/2006/relationships" r:id="rId1"/>
            </a:rPr>
            <a:t>https://www.prihlaskynastredni.cz/</a:t>
          </a:r>
          <a:endParaRPr lang="en-US"/>
        </a:p>
      </dgm:t>
    </dgm:pt>
    <dgm:pt modelId="{F553A951-8B9D-4F3F-9EBE-592BE06C60E2}" type="parTrans" cxnId="{DF9FDE79-796A-4611-8376-08E577E55761}">
      <dgm:prSet/>
      <dgm:spPr/>
      <dgm:t>
        <a:bodyPr/>
        <a:lstStyle/>
        <a:p>
          <a:endParaRPr lang="en-US"/>
        </a:p>
      </dgm:t>
    </dgm:pt>
    <dgm:pt modelId="{8371F04A-22B8-4ECF-84EE-1F2F08FB7E23}" type="sibTrans" cxnId="{DF9FDE79-796A-4611-8376-08E577E55761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52D13CC4-C310-45DF-81F7-1B836EE5D8F2}">
      <dgm:prSet/>
      <dgm:spPr/>
      <dgm:t>
        <a:bodyPr/>
        <a:lstStyle/>
        <a:p>
          <a:r>
            <a:rPr lang="cs-CZ">
              <a:hlinkClick xmlns:r="http://schemas.openxmlformats.org/officeDocument/2006/relationships" r:id="rId2"/>
            </a:rPr>
            <a:t>https://www.infoabsolvent.cz/Rady/1</a:t>
          </a:r>
          <a:endParaRPr lang="en-US"/>
        </a:p>
      </dgm:t>
    </dgm:pt>
    <dgm:pt modelId="{B7CF4BAB-7F7B-483D-BCFE-65E1F5AA7132}" type="parTrans" cxnId="{B588039B-86C0-478A-92D6-FEE8D2E4C31A}">
      <dgm:prSet/>
      <dgm:spPr/>
      <dgm:t>
        <a:bodyPr/>
        <a:lstStyle/>
        <a:p>
          <a:endParaRPr lang="en-US"/>
        </a:p>
      </dgm:t>
    </dgm:pt>
    <dgm:pt modelId="{54D0E7F2-0628-4ED7-A90E-DFA385A754D1}" type="sibTrans" cxnId="{B588039B-86C0-478A-92D6-FEE8D2E4C31A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346CE067-0500-4BCA-A9F4-BFF9B2F13E21}">
      <dgm:prSet/>
      <dgm:spPr/>
      <dgm:t>
        <a:bodyPr/>
        <a:lstStyle/>
        <a:p>
          <a:r>
            <a:rPr lang="cs-CZ">
              <a:hlinkClick xmlns:r="http://schemas.openxmlformats.org/officeDocument/2006/relationships" r:id="rId3"/>
            </a:rPr>
            <a:t>https://www.atlasskolstvi.cz/</a:t>
          </a:r>
          <a:endParaRPr lang="en-US"/>
        </a:p>
      </dgm:t>
    </dgm:pt>
    <dgm:pt modelId="{20683DD5-E54D-4F10-9007-F290D3E2BE26}" type="parTrans" cxnId="{10F2D8A0-B08B-4AA5-ACE9-FD7CCA46CF2E}">
      <dgm:prSet/>
      <dgm:spPr/>
      <dgm:t>
        <a:bodyPr/>
        <a:lstStyle/>
        <a:p>
          <a:endParaRPr lang="en-US"/>
        </a:p>
      </dgm:t>
    </dgm:pt>
    <dgm:pt modelId="{E41D2DB0-0B79-44F8-B760-16F5EA44CFB7}" type="sibTrans" cxnId="{10F2D8A0-B08B-4AA5-ACE9-FD7CCA46CF2E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ADDB528E-46C6-42D7-B4C5-A518EA2C0F79}" type="pres">
      <dgm:prSet presAssocID="{697D68C8-58EB-4C42-9472-2BFB8C5EF657}" presName="Name0" presStyleCnt="0">
        <dgm:presLayoutVars>
          <dgm:animLvl val="lvl"/>
          <dgm:resizeHandles val="exact"/>
        </dgm:presLayoutVars>
      </dgm:prSet>
      <dgm:spPr/>
    </dgm:pt>
    <dgm:pt modelId="{3D731691-069A-4FB6-940F-AAA617F07F91}" type="pres">
      <dgm:prSet presAssocID="{1F5DB94C-A5AA-4628-B5C7-9646D15F14C8}" presName="compositeNode" presStyleCnt="0">
        <dgm:presLayoutVars>
          <dgm:bulletEnabled val="1"/>
        </dgm:presLayoutVars>
      </dgm:prSet>
      <dgm:spPr/>
    </dgm:pt>
    <dgm:pt modelId="{BC36FE23-E647-466F-97E8-A1CF68E2630C}" type="pres">
      <dgm:prSet presAssocID="{1F5DB94C-A5AA-4628-B5C7-9646D15F14C8}" presName="bgRect" presStyleLbl="bgAccFollowNode1" presStyleIdx="0" presStyleCnt="3"/>
      <dgm:spPr/>
    </dgm:pt>
    <dgm:pt modelId="{5018D012-B020-4BDA-845F-634F24DFEE31}" type="pres">
      <dgm:prSet presAssocID="{8371F04A-22B8-4ECF-84EE-1F2F08FB7E23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7B573278-0530-46E9-A846-EF2D0A2581EF}" type="pres">
      <dgm:prSet presAssocID="{1F5DB94C-A5AA-4628-B5C7-9646D15F14C8}" presName="bottomLine" presStyleLbl="alignNode1" presStyleIdx="1" presStyleCnt="6">
        <dgm:presLayoutVars/>
      </dgm:prSet>
      <dgm:spPr/>
    </dgm:pt>
    <dgm:pt modelId="{29E55822-BD49-46D7-9162-BB58C1297EDE}" type="pres">
      <dgm:prSet presAssocID="{1F5DB94C-A5AA-4628-B5C7-9646D15F14C8}" presName="nodeText" presStyleLbl="bgAccFollowNode1" presStyleIdx="0" presStyleCnt="3">
        <dgm:presLayoutVars>
          <dgm:bulletEnabled val="1"/>
        </dgm:presLayoutVars>
      </dgm:prSet>
      <dgm:spPr/>
    </dgm:pt>
    <dgm:pt modelId="{70FFE617-8739-45C3-9812-ED77656C89B1}" type="pres">
      <dgm:prSet presAssocID="{8371F04A-22B8-4ECF-84EE-1F2F08FB7E23}" presName="sibTrans" presStyleCnt="0"/>
      <dgm:spPr/>
    </dgm:pt>
    <dgm:pt modelId="{C5395229-7C04-4526-9D07-DBBF65F510CF}" type="pres">
      <dgm:prSet presAssocID="{52D13CC4-C310-45DF-81F7-1B836EE5D8F2}" presName="compositeNode" presStyleCnt="0">
        <dgm:presLayoutVars>
          <dgm:bulletEnabled val="1"/>
        </dgm:presLayoutVars>
      </dgm:prSet>
      <dgm:spPr/>
    </dgm:pt>
    <dgm:pt modelId="{0C95B164-CEF7-4047-8421-AED56135237C}" type="pres">
      <dgm:prSet presAssocID="{52D13CC4-C310-45DF-81F7-1B836EE5D8F2}" presName="bgRect" presStyleLbl="bgAccFollowNode1" presStyleIdx="1" presStyleCnt="3"/>
      <dgm:spPr/>
    </dgm:pt>
    <dgm:pt modelId="{4D199A91-DD0B-4251-A987-D9CE2BFDBD03}" type="pres">
      <dgm:prSet presAssocID="{54D0E7F2-0628-4ED7-A90E-DFA385A754D1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3EBF03F5-3EB4-4B85-93B7-1E09256F847B}" type="pres">
      <dgm:prSet presAssocID="{52D13CC4-C310-45DF-81F7-1B836EE5D8F2}" presName="bottomLine" presStyleLbl="alignNode1" presStyleIdx="3" presStyleCnt="6">
        <dgm:presLayoutVars/>
      </dgm:prSet>
      <dgm:spPr/>
    </dgm:pt>
    <dgm:pt modelId="{3109CC70-8C87-45E7-BBC7-D51A6FD582C0}" type="pres">
      <dgm:prSet presAssocID="{52D13CC4-C310-45DF-81F7-1B836EE5D8F2}" presName="nodeText" presStyleLbl="bgAccFollowNode1" presStyleIdx="1" presStyleCnt="3">
        <dgm:presLayoutVars>
          <dgm:bulletEnabled val="1"/>
        </dgm:presLayoutVars>
      </dgm:prSet>
      <dgm:spPr/>
    </dgm:pt>
    <dgm:pt modelId="{618F2CEF-CC5B-4897-B75F-4FA3DF220A20}" type="pres">
      <dgm:prSet presAssocID="{54D0E7F2-0628-4ED7-A90E-DFA385A754D1}" presName="sibTrans" presStyleCnt="0"/>
      <dgm:spPr/>
    </dgm:pt>
    <dgm:pt modelId="{DE136634-B898-4D3C-8137-5F7705C47F83}" type="pres">
      <dgm:prSet presAssocID="{346CE067-0500-4BCA-A9F4-BFF9B2F13E21}" presName="compositeNode" presStyleCnt="0">
        <dgm:presLayoutVars>
          <dgm:bulletEnabled val="1"/>
        </dgm:presLayoutVars>
      </dgm:prSet>
      <dgm:spPr/>
    </dgm:pt>
    <dgm:pt modelId="{E4D8F337-9FC4-4BA7-887E-DD51B5A5AC83}" type="pres">
      <dgm:prSet presAssocID="{346CE067-0500-4BCA-A9F4-BFF9B2F13E21}" presName="bgRect" presStyleLbl="bgAccFollowNode1" presStyleIdx="2" presStyleCnt="3"/>
      <dgm:spPr/>
    </dgm:pt>
    <dgm:pt modelId="{F3C02124-03F2-4A1E-AFBC-54BCF24F25E6}" type="pres">
      <dgm:prSet presAssocID="{E41D2DB0-0B79-44F8-B760-16F5EA44CFB7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85467D3C-6B87-493E-A3D4-0E98EA0030F7}" type="pres">
      <dgm:prSet presAssocID="{346CE067-0500-4BCA-A9F4-BFF9B2F13E21}" presName="bottomLine" presStyleLbl="alignNode1" presStyleIdx="5" presStyleCnt="6">
        <dgm:presLayoutVars/>
      </dgm:prSet>
      <dgm:spPr/>
    </dgm:pt>
    <dgm:pt modelId="{460BF488-10FB-41CD-AB08-B5D325521DC1}" type="pres">
      <dgm:prSet presAssocID="{346CE067-0500-4BCA-A9F4-BFF9B2F13E21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70A88405-94D3-4114-8835-61C81E650A7C}" type="presOf" srcId="{1F5DB94C-A5AA-4628-B5C7-9646D15F14C8}" destId="{BC36FE23-E647-466F-97E8-A1CF68E2630C}" srcOrd="0" destOrd="0" presId="urn:microsoft.com/office/officeart/2016/7/layout/BasicLinearProcessNumbered"/>
    <dgm:cxn modelId="{A6DAAA0F-96D4-4689-8355-B21B74B361E4}" type="presOf" srcId="{346CE067-0500-4BCA-A9F4-BFF9B2F13E21}" destId="{460BF488-10FB-41CD-AB08-B5D325521DC1}" srcOrd="1" destOrd="0" presId="urn:microsoft.com/office/officeart/2016/7/layout/BasicLinearProcessNumbered"/>
    <dgm:cxn modelId="{48897867-8FB2-4723-9E2C-9E3DFA79C6EC}" type="presOf" srcId="{1F5DB94C-A5AA-4628-B5C7-9646D15F14C8}" destId="{29E55822-BD49-46D7-9162-BB58C1297EDE}" srcOrd="1" destOrd="0" presId="urn:microsoft.com/office/officeart/2016/7/layout/BasicLinearProcessNumbered"/>
    <dgm:cxn modelId="{EFFBA36C-ED34-4F5F-8D27-A2F6A0D301B2}" type="presOf" srcId="{346CE067-0500-4BCA-A9F4-BFF9B2F13E21}" destId="{E4D8F337-9FC4-4BA7-887E-DD51B5A5AC83}" srcOrd="0" destOrd="0" presId="urn:microsoft.com/office/officeart/2016/7/layout/BasicLinearProcessNumbered"/>
    <dgm:cxn modelId="{06F5AD4C-A9E4-40CB-A228-26AA57DD4C01}" type="presOf" srcId="{54D0E7F2-0628-4ED7-A90E-DFA385A754D1}" destId="{4D199A91-DD0B-4251-A987-D9CE2BFDBD03}" srcOrd="0" destOrd="0" presId="urn:microsoft.com/office/officeart/2016/7/layout/BasicLinearProcessNumbered"/>
    <dgm:cxn modelId="{B11ECA70-6C5A-410B-8172-20A8E44FB80D}" type="presOf" srcId="{52D13CC4-C310-45DF-81F7-1B836EE5D8F2}" destId="{0C95B164-CEF7-4047-8421-AED56135237C}" srcOrd="0" destOrd="0" presId="urn:microsoft.com/office/officeart/2016/7/layout/BasicLinearProcessNumbered"/>
    <dgm:cxn modelId="{DF9FDE79-796A-4611-8376-08E577E55761}" srcId="{697D68C8-58EB-4C42-9472-2BFB8C5EF657}" destId="{1F5DB94C-A5AA-4628-B5C7-9646D15F14C8}" srcOrd="0" destOrd="0" parTransId="{F553A951-8B9D-4F3F-9EBE-592BE06C60E2}" sibTransId="{8371F04A-22B8-4ECF-84EE-1F2F08FB7E23}"/>
    <dgm:cxn modelId="{B588039B-86C0-478A-92D6-FEE8D2E4C31A}" srcId="{697D68C8-58EB-4C42-9472-2BFB8C5EF657}" destId="{52D13CC4-C310-45DF-81F7-1B836EE5D8F2}" srcOrd="1" destOrd="0" parTransId="{B7CF4BAB-7F7B-483D-BCFE-65E1F5AA7132}" sibTransId="{54D0E7F2-0628-4ED7-A90E-DFA385A754D1}"/>
    <dgm:cxn modelId="{10F2D8A0-B08B-4AA5-ACE9-FD7CCA46CF2E}" srcId="{697D68C8-58EB-4C42-9472-2BFB8C5EF657}" destId="{346CE067-0500-4BCA-A9F4-BFF9B2F13E21}" srcOrd="2" destOrd="0" parTransId="{20683DD5-E54D-4F10-9007-F290D3E2BE26}" sibTransId="{E41D2DB0-0B79-44F8-B760-16F5EA44CFB7}"/>
    <dgm:cxn modelId="{F1C054AD-189E-4205-A27E-51AB33771EBF}" type="presOf" srcId="{8371F04A-22B8-4ECF-84EE-1F2F08FB7E23}" destId="{5018D012-B020-4BDA-845F-634F24DFEE31}" srcOrd="0" destOrd="0" presId="urn:microsoft.com/office/officeart/2016/7/layout/BasicLinearProcessNumbered"/>
    <dgm:cxn modelId="{4553FDBB-DFBB-4249-9AD3-01527E497C31}" type="presOf" srcId="{52D13CC4-C310-45DF-81F7-1B836EE5D8F2}" destId="{3109CC70-8C87-45E7-BBC7-D51A6FD582C0}" srcOrd="1" destOrd="0" presId="urn:microsoft.com/office/officeart/2016/7/layout/BasicLinearProcessNumbered"/>
    <dgm:cxn modelId="{8A23FAC5-7996-4F44-AB6B-AAAEFEC88602}" type="presOf" srcId="{E41D2DB0-0B79-44F8-B760-16F5EA44CFB7}" destId="{F3C02124-03F2-4A1E-AFBC-54BCF24F25E6}" srcOrd="0" destOrd="0" presId="urn:microsoft.com/office/officeart/2016/7/layout/BasicLinearProcessNumbered"/>
    <dgm:cxn modelId="{4D9234EA-D41C-414B-A66D-55BB0E5ACE4A}" type="presOf" srcId="{697D68C8-58EB-4C42-9472-2BFB8C5EF657}" destId="{ADDB528E-46C6-42D7-B4C5-A518EA2C0F79}" srcOrd="0" destOrd="0" presId="urn:microsoft.com/office/officeart/2016/7/layout/BasicLinearProcessNumbered"/>
    <dgm:cxn modelId="{8BBEDE39-2AF3-47E3-B5F2-0F070931CA04}" type="presParOf" srcId="{ADDB528E-46C6-42D7-B4C5-A518EA2C0F79}" destId="{3D731691-069A-4FB6-940F-AAA617F07F91}" srcOrd="0" destOrd="0" presId="urn:microsoft.com/office/officeart/2016/7/layout/BasicLinearProcessNumbered"/>
    <dgm:cxn modelId="{0CDE1C98-54FC-4C90-8244-E3D1C9B78101}" type="presParOf" srcId="{3D731691-069A-4FB6-940F-AAA617F07F91}" destId="{BC36FE23-E647-466F-97E8-A1CF68E2630C}" srcOrd="0" destOrd="0" presId="urn:microsoft.com/office/officeart/2016/7/layout/BasicLinearProcessNumbered"/>
    <dgm:cxn modelId="{AD4489D7-E67F-4750-90D2-B657944DAADC}" type="presParOf" srcId="{3D731691-069A-4FB6-940F-AAA617F07F91}" destId="{5018D012-B020-4BDA-845F-634F24DFEE31}" srcOrd="1" destOrd="0" presId="urn:microsoft.com/office/officeart/2016/7/layout/BasicLinearProcessNumbered"/>
    <dgm:cxn modelId="{703DD12B-754D-4F6C-B810-A8EABA4D1D30}" type="presParOf" srcId="{3D731691-069A-4FB6-940F-AAA617F07F91}" destId="{7B573278-0530-46E9-A846-EF2D0A2581EF}" srcOrd="2" destOrd="0" presId="urn:microsoft.com/office/officeart/2016/7/layout/BasicLinearProcessNumbered"/>
    <dgm:cxn modelId="{33440600-A477-4565-A5B8-BBD8A0CD948A}" type="presParOf" srcId="{3D731691-069A-4FB6-940F-AAA617F07F91}" destId="{29E55822-BD49-46D7-9162-BB58C1297EDE}" srcOrd="3" destOrd="0" presId="urn:microsoft.com/office/officeart/2016/7/layout/BasicLinearProcessNumbered"/>
    <dgm:cxn modelId="{6A090426-9699-4992-9B3A-44835FCD5DE0}" type="presParOf" srcId="{ADDB528E-46C6-42D7-B4C5-A518EA2C0F79}" destId="{70FFE617-8739-45C3-9812-ED77656C89B1}" srcOrd="1" destOrd="0" presId="urn:microsoft.com/office/officeart/2016/7/layout/BasicLinearProcessNumbered"/>
    <dgm:cxn modelId="{1B8E4F60-2627-4DF4-B78C-4DC9B48AF9AE}" type="presParOf" srcId="{ADDB528E-46C6-42D7-B4C5-A518EA2C0F79}" destId="{C5395229-7C04-4526-9D07-DBBF65F510CF}" srcOrd="2" destOrd="0" presId="urn:microsoft.com/office/officeart/2016/7/layout/BasicLinearProcessNumbered"/>
    <dgm:cxn modelId="{BAB02DF9-1779-4123-8306-1328D18CBB6A}" type="presParOf" srcId="{C5395229-7C04-4526-9D07-DBBF65F510CF}" destId="{0C95B164-CEF7-4047-8421-AED56135237C}" srcOrd="0" destOrd="0" presId="urn:microsoft.com/office/officeart/2016/7/layout/BasicLinearProcessNumbered"/>
    <dgm:cxn modelId="{BC856C73-8BBF-400E-8437-6C175E575962}" type="presParOf" srcId="{C5395229-7C04-4526-9D07-DBBF65F510CF}" destId="{4D199A91-DD0B-4251-A987-D9CE2BFDBD03}" srcOrd="1" destOrd="0" presId="urn:microsoft.com/office/officeart/2016/7/layout/BasicLinearProcessNumbered"/>
    <dgm:cxn modelId="{CDCF599A-6958-4897-9735-973DBC813821}" type="presParOf" srcId="{C5395229-7C04-4526-9D07-DBBF65F510CF}" destId="{3EBF03F5-3EB4-4B85-93B7-1E09256F847B}" srcOrd="2" destOrd="0" presId="urn:microsoft.com/office/officeart/2016/7/layout/BasicLinearProcessNumbered"/>
    <dgm:cxn modelId="{8DCAD58C-48FA-4BCE-93B2-374148D95240}" type="presParOf" srcId="{C5395229-7C04-4526-9D07-DBBF65F510CF}" destId="{3109CC70-8C87-45E7-BBC7-D51A6FD582C0}" srcOrd="3" destOrd="0" presId="urn:microsoft.com/office/officeart/2016/7/layout/BasicLinearProcessNumbered"/>
    <dgm:cxn modelId="{182D439A-50FA-45A2-A3F9-4026909B329F}" type="presParOf" srcId="{ADDB528E-46C6-42D7-B4C5-A518EA2C0F79}" destId="{618F2CEF-CC5B-4897-B75F-4FA3DF220A20}" srcOrd="3" destOrd="0" presId="urn:microsoft.com/office/officeart/2016/7/layout/BasicLinearProcessNumbered"/>
    <dgm:cxn modelId="{F78BA8F3-0530-4AB6-903B-707CB3A23C2E}" type="presParOf" srcId="{ADDB528E-46C6-42D7-B4C5-A518EA2C0F79}" destId="{DE136634-B898-4D3C-8137-5F7705C47F83}" srcOrd="4" destOrd="0" presId="urn:microsoft.com/office/officeart/2016/7/layout/BasicLinearProcessNumbered"/>
    <dgm:cxn modelId="{8D60242C-FDF4-4447-A59C-AB2D0B5E5DA9}" type="presParOf" srcId="{DE136634-B898-4D3C-8137-5F7705C47F83}" destId="{E4D8F337-9FC4-4BA7-887E-DD51B5A5AC83}" srcOrd="0" destOrd="0" presId="urn:microsoft.com/office/officeart/2016/7/layout/BasicLinearProcessNumbered"/>
    <dgm:cxn modelId="{77E6302F-0D69-46D2-90A5-92A91841AD72}" type="presParOf" srcId="{DE136634-B898-4D3C-8137-5F7705C47F83}" destId="{F3C02124-03F2-4A1E-AFBC-54BCF24F25E6}" srcOrd="1" destOrd="0" presId="urn:microsoft.com/office/officeart/2016/7/layout/BasicLinearProcessNumbered"/>
    <dgm:cxn modelId="{A74F6DF3-40B0-49B9-B327-D406B76B32EB}" type="presParOf" srcId="{DE136634-B898-4D3C-8137-5F7705C47F83}" destId="{85467D3C-6B87-493E-A3D4-0E98EA0030F7}" srcOrd="2" destOrd="0" presId="urn:microsoft.com/office/officeart/2016/7/layout/BasicLinearProcessNumbered"/>
    <dgm:cxn modelId="{9CD62D92-B6A4-4F83-B857-D02C3FE0341C}" type="presParOf" srcId="{DE136634-B898-4D3C-8137-5F7705C47F83}" destId="{460BF488-10FB-41CD-AB08-B5D325521DC1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0F50BD-962B-4425-B82B-E5B8DE6A94A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EFAEDEA-87A9-4ED7-957F-5D572AF21886}">
      <dgm:prSet custT="1"/>
      <dgm:spPr/>
      <dgm:t>
        <a:bodyPr/>
        <a:lstStyle/>
        <a:p>
          <a:pPr rtl="0"/>
          <a:r>
            <a:rPr lang="cs-CZ" sz="2400" dirty="0"/>
            <a:t>Možnost podat až </a:t>
          </a:r>
          <a:r>
            <a:rPr lang="cs-CZ" sz="2400" b="1" u="sng" dirty="0"/>
            <a:t>3 přihlášky</a:t>
          </a:r>
          <a:r>
            <a:rPr lang="cs-CZ" sz="2400" dirty="0">
              <a:latin typeface="Gill Sans Nova"/>
            </a:rPr>
            <a:t> do oborů vzdělání bez talentové zkoušky</a:t>
          </a:r>
          <a:r>
            <a:rPr lang="cs-CZ" sz="2400" dirty="0"/>
            <a:t>, v případě oborů s</a:t>
          </a:r>
          <a:r>
            <a:rPr lang="cs-CZ" sz="2400" b="1" u="sng" dirty="0">
              <a:solidFill>
                <a:schemeClr val="bg1"/>
              </a:solidFill>
            </a:rPr>
            <a:t> TZ až </a:t>
          </a:r>
          <a:r>
            <a:rPr lang="cs-CZ" sz="2400" b="1" u="sng" dirty="0">
              <a:solidFill>
                <a:schemeClr val="bg1"/>
              </a:solidFill>
              <a:latin typeface="Gill Sans Nova"/>
            </a:rPr>
            <a:t>5</a:t>
          </a:r>
          <a:endParaRPr lang="en-US" sz="2400" b="1" u="sng" dirty="0">
            <a:solidFill>
              <a:schemeClr val="bg1"/>
            </a:solidFill>
            <a:latin typeface="Gill Sans Nova"/>
          </a:endParaRPr>
        </a:p>
      </dgm:t>
    </dgm:pt>
    <dgm:pt modelId="{7D244A98-D211-4AF4-8B4D-3A87B7CEDBF0}" type="parTrans" cxnId="{B4FFE84D-D9CF-46DE-8220-E399B15E8FCF}">
      <dgm:prSet/>
      <dgm:spPr/>
      <dgm:t>
        <a:bodyPr/>
        <a:lstStyle/>
        <a:p>
          <a:endParaRPr lang="en-US"/>
        </a:p>
      </dgm:t>
    </dgm:pt>
    <dgm:pt modelId="{A8637DE2-83D5-4C6B-8A8F-C9DF7C7A6837}" type="sibTrans" cxnId="{B4FFE84D-D9CF-46DE-8220-E399B15E8FCF}">
      <dgm:prSet/>
      <dgm:spPr/>
      <dgm:t>
        <a:bodyPr/>
        <a:lstStyle/>
        <a:p>
          <a:endParaRPr lang="en-US"/>
        </a:p>
      </dgm:t>
    </dgm:pt>
    <dgm:pt modelId="{FB261F22-951E-4C34-A0CD-A7CF31ABCF98}">
      <dgm:prSet custT="1"/>
      <dgm:spPr/>
      <dgm:t>
        <a:bodyPr/>
        <a:lstStyle/>
        <a:p>
          <a:pPr rtl="0"/>
          <a:r>
            <a:rPr lang="cs-CZ" sz="2400" dirty="0"/>
            <a:t>Uchazeč může konat</a:t>
          </a:r>
          <a:r>
            <a:rPr lang="cs-CZ" sz="2400" b="1" u="sng" dirty="0"/>
            <a:t> dvě JPZ</a:t>
          </a:r>
          <a:r>
            <a:rPr lang="cs-CZ" sz="2400" dirty="0"/>
            <a:t> </a:t>
          </a:r>
          <a:r>
            <a:rPr lang="cs-CZ" sz="2400" dirty="0">
              <a:latin typeface="Gill Sans Nova"/>
            </a:rPr>
            <a:t>– i když se hlásí do jednoho maturitního oboru a vždy se započítává ten lepší výsledek</a:t>
          </a:r>
          <a:endParaRPr lang="en-US" sz="2400" dirty="0"/>
        </a:p>
      </dgm:t>
    </dgm:pt>
    <dgm:pt modelId="{3254B084-EA82-415F-807B-9EDD564174AC}" type="parTrans" cxnId="{1B3293B4-A5FE-4D86-9608-C3DFA4A48A5A}">
      <dgm:prSet/>
      <dgm:spPr/>
      <dgm:t>
        <a:bodyPr/>
        <a:lstStyle/>
        <a:p>
          <a:endParaRPr lang="en-US"/>
        </a:p>
      </dgm:t>
    </dgm:pt>
    <dgm:pt modelId="{1D6F8CDC-60ED-4D89-806B-A452E5618FEE}" type="sibTrans" cxnId="{1B3293B4-A5FE-4D86-9608-C3DFA4A48A5A}">
      <dgm:prSet/>
      <dgm:spPr/>
      <dgm:t>
        <a:bodyPr/>
        <a:lstStyle/>
        <a:p>
          <a:endParaRPr lang="en-US"/>
        </a:p>
      </dgm:t>
    </dgm:pt>
    <dgm:pt modelId="{C673B09E-6EBC-44B2-8C42-9568A63735A9}">
      <dgm:prSet custT="1"/>
      <dgm:spPr/>
      <dgm:t>
        <a:bodyPr/>
        <a:lstStyle/>
        <a:p>
          <a:r>
            <a:rPr lang="cs-CZ" sz="2400" dirty="0"/>
            <a:t>Většina uchazečů bude umístěna již po prvním kole řízení</a:t>
          </a:r>
          <a:endParaRPr lang="en-US" sz="2400" dirty="0"/>
        </a:p>
      </dgm:t>
    </dgm:pt>
    <dgm:pt modelId="{BDE629F3-CC24-4363-9FEF-5979F9AD1AD0}" type="parTrans" cxnId="{0CFA3C2C-09E8-4595-AABA-FE38FADD658D}">
      <dgm:prSet/>
      <dgm:spPr/>
      <dgm:t>
        <a:bodyPr/>
        <a:lstStyle/>
        <a:p>
          <a:endParaRPr lang="en-US"/>
        </a:p>
      </dgm:t>
    </dgm:pt>
    <dgm:pt modelId="{3636E2E9-1459-4A04-AAB2-7E418A2B73C7}" type="sibTrans" cxnId="{0CFA3C2C-09E8-4595-AABA-FE38FADD658D}">
      <dgm:prSet/>
      <dgm:spPr/>
      <dgm:t>
        <a:bodyPr/>
        <a:lstStyle/>
        <a:p>
          <a:endParaRPr lang="en-US"/>
        </a:p>
      </dgm:t>
    </dgm:pt>
    <dgm:pt modelId="{C8DE5A01-F3BD-4F90-B5D6-F77536007FD0}">
      <dgm:prSet phldr="0" custT="1"/>
      <dgm:spPr/>
      <dgm:t>
        <a:bodyPr/>
        <a:lstStyle/>
        <a:p>
          <a:r>
            <a:rPr lang="cs-CZ" sz="1600" dirty="0">
              <a:latin typeface="Gill Sans Nova"/>
            </a:rPr>
            <a:t>Prioritizace</a:t>
          </a:r>
          <a:r>
            <a:rPr lang="cs-CZ" sz="1600" dirty="0"/>
            <a:t> škol </a:t>
          </a:r>
          <a:r>
            <a:rPr lang="cs-CZ" sz="1600" dirty="0">
              <a:latin typeface="Gill Sans Nova"/>
            </a:rPr>
            <a:t>- POŘADÍ ŠKOL OPRAVDU DLE ZÁJMU,</a:t>
          </a:r>
          <a:r>
            <a:rPr lang="cs-CZ" sz="1200" dirty="0">
              <a:latin typeface="Gill Sans Nova"/>
            </a:rPr>
            <a:t> </a:t>
          </a:r>
          <a:r>
            <a:rPr lang="cs-CZ" sz="1200" dirty="0">
              <a:solidFill>
                <a:srgbClr val="002060"/>
              </a:solidFill>
              <a:latin typeface="Segoe UI"/>
              <a:cs typeface="Segoe UI"/>
            </a:rPr>
            <a:t>vybrané školy a jejich obory seřaď na přihlášce podle toho, kam chceš nejvíce. </a:t>
          </a:r>
          <a:r>
            <a:rPr lang="cs-CZ" sz="1200" b="1" dirty="0">
              <a:solidFill>
                <a:srgbClr val="002060"/>
              </a:solidFill>
              <a:latin typeface="Segoe UI"/>
              <a:cs typeface="Segoe UI"/>
            </a:rPr>
            <a:t>Toto pořadí je důležité</a:t>
          </a:r>
          <a:r>
            <a:rPr lang="cs-CZ" sz="1200" dirty="0">
              <a:solidFill>
                <a:srgbClr val="002060"/>
              </a:solidFill>
              <a:latin typeface="Segoe UI"/>
              <a:cs typeface="Segoe UI"/>
            </a:rPr>
            <a:t> pro určení, na jakou školu budeš přijat. Pokud budeš "nad čarou" ve více oborech, automaticky budeš přijat do toho z nich, který jsi označil jako první. Do zbývajících oborů již nebudeš moct být v daném kole přijat. Pokud se do svého prvního oboru nedostaneš, ale do druhého ano, budeš přijat do druhého.</a:t>
          </a:r>
          <a:endParaRPr lang="cs-CZ" dirty="0">
            <a:solidFill>
              <a:srgbClr val="002060"/>
            </a:solidFill>
          </a:endParaRPr>
        </a:p>
      </dgm:t>
    </dgm:pt>
    <dgm:pt modelId="{AA42105C-8160-47FC-8052-0D6BB33E774F}" type="parTrans" cxnId="{E51AC84D-BC01-4D51-86C1-C267F66C3FE5}">
      <dgm:prSet/>
      <dgm:spPr/>
    </dgm:pt>
    <dgm:pt modelId="{C4E48ECF-ABB8-4A35-9CAD-F3B51B922DE5}" type="sibTrans" cxnId="{E51AC84D-BC01-4D51-86C1-C267F66C3FE5}">
      <dgm:prSet/>
      <dgm:spPr/>
    </dgm:pt>
    <dgm:pt modelId="{88E39D4B-7D37-4930-B4D0-B8BD9331D256}" type="pres">
      <dgm:prSet presAssocID="{350F50BD-962B-4425-B82B-E5B8DE6A94A0}" presName="linear" presStyleCnt="0">
        <dgm:presLayoutVars>
          <dgm:animLvl val="lvl"/>
          <dgm:resizeHandles val="exact"/>
        </dgm:presLayoutVars>
      </dgm:prSet>
      <dgm:spPr/>
    </dgm:pt>
    <dgm:pt modelId="{90C1AAAE-66D5-4A12-9DAF-92D01A6DB8F2}" type="pres">
      <dgm:prSet presAssocID="{5EFAEDEA-87A9-4ED7-957F-5D572AF2188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28E2A6D-A7CE-44AC-8DA0-7682C93BDDF0}" type="pres">
      <dgm:prSet presAssocID="{A8637DE2-83D5-4C6B-8A8F-C9DF7C7A6837}" presName="spacer" presStyleCnt="0"/>
      <dgm:spPr/>
    </dgm:pt>
    <dgm:pt modelId="{5576F1A0-DB91-4C81-ABBA-3D1924173D5B}" type="pres">
      <dgm:prSet presAssocID="{C8DE5A01-F3BD-4F90-B5D6-F77536007FD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3C625D2-0B61-45F5-9DCA-9B1809738941}" type="pres">
      <dgm:prSet presAssocID="{C4E48ECF-ABB8-4A35-9CAD-F3B51B922DE5}" presName="spacer" presStyleCnt="0"/>
      <dgm:spPr/>
    </dgm:pt>
    <dgm:pt modelId="{7ED6BD07-9CC9-4416-A7E3-43C0C72A0F40}" type="pres">
      <dgm:prSet presAssocID="{FB261F22-951E-4C34-A0CD-A7CF31ABCF9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8D79943-60B2-4784-AF44-929F6DCBAACB}" type="pres">
      <dgm:prSet presAssocID="{1D6F8CDC-60ED-4D89-806B-A452E5618FEE}" presName="spacer" presStyleCnt="0"/>
      <dgm:spPr/>
    </dgm:pt>
    <dgm:pt modelId="{930C3E90-6CCB-4C43-BF4F-429EFA10668C}" type="pres">
      <dgm:prSet presAssocID="{C673B09E-6EBC-44B2-8C42-9568A63735A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494F303-A2C4-46B0-B235-62DC13C81BBB}" type="presOf" srcId="{C673B09E-6EBC-44B2-8C42-9568A63735A9}" destId="{930C3E90-6CCB-4C43-BF4F-429EFA10668C}" srcOrd="0" destOrd="0" presId="urn:microsoft.com/office/officeart/2005/8/layout/vList2"/>
    <dgm:cxn modelId="{0CFA3C2C-09E8-4595-AABA-FE38FADD658D}" srcId="{350F50BD-962B-4425-B82B-E5B8DE6A94A0}" destId="{C673B09E-6EBC-44B2-8C42-9568A63735A9}" srcOrd="3" destOrd="0" parTransId="{BDE629F3-CC24-4363-9FEF-5979F9AD1AD0}" sibTransId="{3636E2E9-1459-4A04-AAB2-7E418A2B73C7}"/>
    <dgm:cxn modelId="{E51AC84D-BC01-4D51-86C1-C267F66C3FE5}" srcId="{350F50BD-962B-4425-B82B-E5B8DE6A94A0}" destId="{C8DE5A01-F3BD-4F90-B5D6-F77536007FD0}" srcOrd="1" destOrd="0" parTransId="{AA42105C-8160-47FC-8052-0D6BB33E774F}" sibTransId="{C4E48ECF-ABB8-4A35-9CAD-F3B51B922DE5}"/>
    <dgm:cxn modelId="{B4FFE84D-D9CF-46DE-8220-E399B15E8FCF}" srcId="{350F50BD-962B-4425-B82B-E5B8DE6A94A0}" destId="{5EFAEDEA-87A9-4ED7-957F-5D572AF21886}" srcOrd="0" destOrd="0" parTransId="{7D244A98-D211-4AF4-8B4D-3A87B7CEDBF0}" sibTransId="{A8637DE2-83D5-4C6B-8A8F-C9DF7C7A6837}"/>
    <dgm:cxn modelId="{FB0984A9-4767-413F-8783-09F71F3171B2}" type="presOf" srcId="{350F50BD-962B-4425-B82B-E5B8DE6A94A0}" destId="{88E39D4B-7D37-4930-B4D0-B8BD9331D256}" srcOrd="0" destOrd="0" presId="urn:microsoft.com/office/officeart/2005/8/layout/vList2"/>
    <dgm:cxn modelId="{1B3293B4-A5FE-4D86-9608-C3DFA4A48A5A}" srcId="{350F50BD-962B-4425-B82B-E5B8DE6A94A0}" destId="{FB261F22-951E-4C34-A0CD-A7CF31ABCF98}" srcOrd="2" destOrd="0" parTransId="{3254B084-EA82-415F-807B-9EDD564174AC}" sibTransId="{1D6F8CDC-60ED-4D89-806B-A452E5618FEE}"/>
    <dgm:cxn modelId="{BB7A77C0-388C-4D6D-86F9-569C7AF308D8}" type="presOf" srcId="{FB261F22-951E-4C34-A0CD-A7CF31ABCF98}" destId="{7ED6BD07-9CC9-4416-A7E3-43C0C72A0F40}" srcOrd="0" destOrd="0" presId="urn:microsoft.com/office/officeart/2005/8/layout/vList2"/>
    <dgm:cxn modelId="{896AF9F9-33DF-4955-A86E-3389C26FA175}" type="presOf" srcId="{5EFAEDEA-87A9-4ED7-957F-5D572AF21886}" destId="{90C1AAAE-66D5-4A12-9DAF-92D01A6DB8F2}" srcOrd="0" destOrd="0" presId="urn:microsoft.com/office/officeart/2005/8/layout/vList2"/>
    <dgm:cxn modelId="{B683C0FA-6126-42A0-B75C-2315B5D01E64}" type="presOf" srcId="{C8DE5A01-F3BD-4F90-B5D6-F77536007FD0}" destId="{5576F1A0-DB91-4C81-ABBA-3D1924173D5B}" srcOrd="0" destOrd="0" presId="urn:microsoft.com/office/officeart/2005/8/layout/vList2"/>
    <dgm:cxn modelId="{C5D8E9A9-F756-491E-8B11-D171F8070769}" type="presParOf" srcId="{88E39D4B-7D37-4930-B4D0-B8BD9331D256}" destId="{90C1AAAE-66D5-4A12-9DAF-92D01A6DB8F2}" srcOrd="0" destOrd="0" presId="urn:microsoft.com/office/officeart/2005/8/layout/vList2"/>
    <dgm:cxn modelId="{7A35611E-22F0-4A50-BA4B-A2FAF7750E73}" type="presParOf" srcId="{88E39D4B-7D37-4930-B4D0-B8BD9331D256}" destId="{B28E2A6D-A7CE-44AC-8DA0-7682C93BDDF0}" srcOrd="1" destOrd="0" presId="urn:microsoft.com/office/officeart/2005/8/layout/vList2"/>
    <dgm:cxn modelId="{28771D31-9BDE-461F-9F6E-ECA87BA7D2F7}" type="presParOf" srcId="{88E39D4B-7D37-4930-B4D0-B8BD9331D256}" destId="{5576F1A0-DB91-4C81-ABBA-3D1924173D5B}" srcOrd="2" destOrd="0" presId="urn:microsoft.com/office/officeart/2005/8/layout/vList2"/>
    <dgm:cxn modelId="{1A063D69-7D2F-4756-BAE4-8EC712446EB5}" type="presParOf" srcId="{88E39D4B-7D37-4930-B4D0-B8BD9331D256}" destId="{83C625D2-0B61-45F5-9DCA-9B1809738941}" srcOrd="3" destOrd="0" presId="urn:microsoft.com/office/officeart/2005/8/layout/vList2"/>
    <dgm:cxn modelId="{DB6C950D-1029-4D5C-8DA0-892698DF8AE9}" type="presParOf" srcId="{88E39D4B-7D37-4930-B4D0-B8BD9331D256}" destId="{7ED6BD07-9CC9-4416-A7E3-43C0C72A0F40}" srcOrd="4" destOrd="0" presId="urn:microsoft.com/office/officeart/2005/8/layout/vList2"/>
    <dgm:cxn modelId="{9D2FBB5A-4E7C-4172-82C2-42614FEE5B62}" type="presParOf" srcId="{88E39D4B-7D37-4930-B4D0-B8BD9331D256}" destId="{38D79943-60B2-4784-AF44-929F6DCBAACB}" srcOrd="5" destOrd="0" presId="urn:microsoft.com/office/officeart/2005/8/layout/vList2"/>
    <dgm:cxn modelId="{99673103-9840-40D5-BE1E-DD3E78B73F6D}" type="presParOf" srcId="{88E39D4B-7D37-4930-B4D0-B8BD9331D256}" destId="{930C3E90-6CCB-4C43-BF4F-429EFA10668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3DB323-5092-4B7D-A7C9-D04D868EA62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121B903-88A9-4226-AC25-216A38131A19}">
      <dgm:prSet custT="1"/>
      <dgm:spPr/>
      <dgm:t>
        <a:bodyPr/>
        <a:lstStyle/>
        <a:p>
          <a:pPr algn="l" rtl="0">
            <a:lnSpc>
              <a:spcPct val="90000"/>
            </a:lnSpc>
          </a:pPr>
          <a:r>
            <a:rPr lang="cs-CZ" sz="2000" dirty="0">
              <a:solidFill>
                <a:srgbClr val="FFFFFF"/>
              </a:solidFill>
              <a:latin typeface="Gill Sans Nova"/>
              <a:ea typeface="+mn-ea"/>
              <a:cs typeface="+mn-cs"/>
            </a:rPr>
            <a:t>1)Plně</a:t>
          </a:r>
          <a:r>
            <a:rPr lang="cs-CZ" sz="2000" dirty="0">
              <a:solidFill>
                <a:srgbClr val="FFFFFF"/>
              </a:solidFill>
              <a:ea typeface="+mn-ea"/>
              <a:cs typeface="+mn-cs"/>
            </a:rPr>
            <a:t> </a:t>
          </a:r>
          <a:r>
            <a:rPr lang="cs-CZ" sz="2000" b="1" dirty="0">
              <a:solidFill>
                <a:srgbClr val="FFFFFF"/>
              </a:solidFill>
              <a:ea typeface="+mn-ea"/>
              <a:cs typeface="+mn-cs"/>
            </a:rPr>
            <a:t>elektronicky prostřednictvím systému </a:t>
          </a:r>
          <a:r>
            <a:rPr lang="cs-CZ" sz="2000" b="1" dirty="0" err="1">
              <a:solidFill>
                <a:srgbClr val="FFFFFF"/>
              </a:solidFill>
              <a:latin typeface="Gill Sans Nova"/>
              <a:ea typeface="+mn-ea"/>
              <a:cs typeface="+mn-cs"/>
            </a:rPr>
            <a:t>DiPSy</a:t>
          </a:r>
          <a:r>
            <a:rPr lang="cs-CZ" sz="2000" dirty="0">
              <a:solidFill>
                <a:srgbClr val="FFFFFF"/>
              </a:solidFill>
              <a:latin typeface="Gill Sans Nova"/>
              <a:ea typeface="+mn-ea"/>
              <a:cs typeface="+mn-cs"/>
            </a:rPr>
            <a:t> včetně všech příloh (výpis známek, PLP * …)</a:t>
          </a:r>
          <a:endParaRPr lang="en-US" sz="2000" dirty="0">
            <a:solidFill>
              <a:srgbClr val="FFFFFF"/>
            </a:solidFill>
            <a:ea typeface="+mn-ea"/>
            <a:cs typeface="+mn-cs"/>
          </a:endParaRPr>
        </a:p>
      </dgm:t>
    </dgm:pt>
    <dgm:pt modelId="{FB45376F-84E4-4B0E-964A-33269F30FAAB}" type="parTrans" cxnId="{E899CBD3-335E-47D0-A14B-1DD1ACE0AD1B}">
      <dgm:prSet/>
      <dgm:spPr/>
      <dgm:t>
        <a:bodyPr/>
        <a:lstStyle/>
        <a:p>
          <a:endParaRPr lang="en-US"/>
        </a:p>
      </dgm:t>
    </dgm:pt>
    <dgm:pt modelId="{A681CEAA-82DD-4110-A005-91321DB44A41}" type="sibTrans" cxnId="{E899CBD3-335E-47D0-A14B-1DD1ACE0AD1B}">
      <dgm:prSet/>
      <dgm:spPr/>
      <dgm:t>
        <a:bodyPr/>
        <a:lstStyle/>
        <a:p>
          <a:endParaRPr lang="en-US"/>
        </a:p>
      </dgm:t>
    </dgm:pt>
    <dgm:pt modelId="{7CD73A7F-DA1D-4179-9B17-E66A2DC97AFE}">
      <dgm:prSet custT="1"/>
      <dgm:spPr/>
      <dgm:t>
        <a:bodyPr/>
        <a:lstStyle/>
        <a:p>
          <a:pPr algn="l" rtl="0">
            <a:lnSpc>
              <a:spcPct val="90000"/>
            </a:lnSpc>
          </a:pPr>
          <a:r>
            <a:rPr lang="cs-CZ" sz="2000" dirty="0">
              <a:solidFill>
                <a:srgbClr val="FFFFFF"/>
              </a:solidFill>
              <a:latin typeface="Gill Sans Nova"/>
              <a:ea typeface="+mn-ea"/>
              <a:cs typeface="+mn-cs"/>
            </a:rPr>
            <a:t>2) Klasický</a:t>
          </a:r>
          <a:r>
            <a:rPr lang="cs-CZ" sz="2000" dirty="0">
              <a:solidFill>
                <a:srgbClr val="FFFFFF"/>
              </a:solidFill>
              <a:ea typeface="+mn-ea"/>
              <a:cs typeface="+mn-cs"/>
            </a:rPr>
            <a:t> tiskopis a přílohy v prostých kopiích</a:t>
          </a:r>
          <a:r>
            <a:rPr lang="cs-CZ" sz="2000" dirty="0">
              <a:solidFill>
                <a:srgbClr val="FFFFFF"/>
              </a:solidFill>
              <a:latin typeface="Gill Sans Nova"/>
              <a:ea typeface="+mn-ea"/>
              <a:cs typeface="+mn-cs"/>
            </a:rPr>
            <a:t>  (poštou doporučeně či osobně)</a:t>
          </a:r>
          <a:endParaRPr lang="en-US" sz="2000" dirty="0">
            <a:solidFill>
              <a:srgbClr val="C00000"/>
            </a:solidFill>
            <a:latin typeface="Gill Sans Nova"/>
            <a:ea typeface="+mn-ea"/>
            <a:cs typeface="+mn-cs"/>
          </a:endParaRPr>
        </a:p>
      </dgm:t>
    </dgm:pt>
    <dgm:pt modelId="{8920B168-5DFC-4F7F-982C-2F243FE632E0}" type="parTrans" cxnId="{DC6D32A6-3E7C-462D-B3D2-56D6C2A6B01B}">
      <dgm:prSet/>
      <dgm:spPr/>
      <dgm:t>
        <a:bodyPr/>
        <a:lstStyle/>
        <a:p>
          <a:endParaRPr lang="en-US"/>
        </a:p>
      </dgm:t>
    </dgm:pt>
    <dgm:pt modelId="{EC840C4E-79B1-48B6-92E2-D725751C94EF}" type="sibTrans" cxnId="{DC6D32A6-3E7C-462D-B3D2-56D6C2A6B01B}">
      <dgm:prSet/>
      <dgm:spPr/>
      <dgm:t>
        <a:bodyPr/>
        <a:lstStyle/>
        <a:p>
          <a:endParaRPr lang="en-US"/>
        </a:p>
      </dgm:t>
    </dgm:pt>
    <dgm:pt modelId="{AA76B4DF-9DED-47C5-BC9E-B5138D35F4EE}">
      <dgm:prSet custT="1"/>
      <dgm:spPr/>
      <dgm:t>
        <a:bodyPr/>
        <a:lstStyle/>
        <a:p>
          <a:pPr algn="l" rtl="0">
            <a:lnSpc>
              <a:spcPct val="90000"/>
            </a:lnSpc>
          </a:pPr>
          <a:r>
            <a:rPr lang="cs-CZ" sz="2000" b="1" dirty="0">
              <a:solidFill>
                <a:srgbClr val="C00000"/>
              </a:solidFill>
              <a:ea typeface="+mn-ea"/>
              <a:cs typeface="+mn-cs"/>
            </a:rPr>
            <a:t>Termín</a:t>
          </a:r>
          <a:r>
            <a:rPr lang="cs-CZ" sz="2000" b="1" dirty="0">
              <a:solidFill>
                <a:srgbClr val="C00000"/>
              </a:solidFill>
              <a:latin typeface="Gill Sans Nova"/>
              <a:ea typeface="+mn-ea"/>
              <a:cs typeface="+mn-cs"/>
            </a:rPr>
            <a:t>: </a:t>
          </a:r>
          <a:r>
            <a:rPr lang="cs-CZ" sz="2000" b="1" dirty="0">
              <a:solidFill>
                <a:srgbClr val="C00000"/>
              </a:solidFill>
              <a:ea typeface="+mn-ea"/>
              <a:cs typeface="+mn-cs"/>
            </a:rPr>
            <a:t> 1. 2. – 20. 2. </a:t>
          </a:r>
          <a:r>
            <a:rPr lang="cs-CZ" sz="2000" b="1" dirty="0">
              <a:solidFill>
                <a:srgbClr val="C00000"/>
              </a:solidFill>
              <a:latin typeface="Gill Sans Nova"/>
              <a:ea typeface="+mn-ea"/>
              <a:cs typeface="+mn-cs"/>
            </a:rPr>
            <a:t>2026</a:t>
          </a:r>
          <a:endParaRPr lang="en-US" sz="2000" b="1" dirty="0">
            <a:solidFill>
              <a:srgbClr val="C00000"/>
            </a:solidFill>
            <a:ea typeface="+mn-ea"/>
            <a:cs typeface="+mn-cs"/>
          </a:endParaRPr>
        </a:p>
      </dgm:t>
    </dgm:pt>
    <dgm:pt modelId="{53E294E9-63BB-46F3-8535-5036FF8B65AE}" type="parTrans" cxnId="{440F637A-327D-4ABC-8F26-37F4264D72F0}">
      <dgm:prSet/>
      <dgm:spPr/>
      <dgm:t>
        <a:bodyPr/>
        <a:lstStyle/>
        <a:p>
          <a:endParaRPr lang="en-US"/>
        </a:p>
      </dgm:t>
    </dgm:pt>
    <dgm:pt modelId="{95238D1E-2D4F-4B0E-BDC9-1CD7AF431ABE}" type="sibTrans" cxnId="{440F637A-327D-4ABC-8F26-37F4264D72F0}">
      <dgm:prSet/>
      <dgm:spPr/>
      <dgm:t>
        <a:bodyPr/>
        <a:lstStyle/>
        <a:p>
          <a:endParaRPr lang="en-US"/>
        </a:p>
      </dgm:t>
    </dgm:pt>
    <dgm:pt modelId="{0C7B46BF-E28B-4E02-9EB9-554A2436E84C}">
      <dgm:prSet phldr="0"/>
      <dgm:spPr/>
      <dgm:t>
        <a:bodyPr/>
        <a:lstStyle/>
        <a:p>
          <a:pPr algn="l" rtl="0">
            <a:lnSpc>
              <a:spcPct val="90000"/>
            </a:lnSpc>
          </a:pPr>
          <a:r>
            <a:rPr lang="cs-CZ" sz="1500" dirty="0">
              <a:solidFill>
                <a:srgbClr val="FFFFFF"/>
              </a:solidFill>
              <a:latin typeface="Gill Sans Nova"/>
              <a:ea typeface="+mn-ea"/>
              <a:cs typeface="+mn-cs"/>
            </a:rPr>
            <a:t>*PLP - povinná lékařská prohlídka - potvrzení</a:t>
          </a:r>
          <a:r>
            <a:rPr lang="cs-CZ" sz="1500" dirty="0">
              <a:solidFill>
                <a:srgbClr val="FFFFFF"/>
              </a:solidFill>
              <a:ea typeface="+mn-ea"/>
              <a:cs typeface="+mn-cs"/>
            </a:rPr>
            <a:t> od lékaře je jako samostatná příloha přihlášky (nepotvrzuje se tedy v přihlášce). </a:t>
          </a:r>
          <a:r>
            <a:rPr lang="cs-CZ" sz="1500" b="1" dirty="0">
              <a:solidFill>
                <a:srgbClr val="FFFFFF"/>
              </a:solidFill>
              <a:ea typeface="+mn-ea"/>
              <a:cs typeface="+mn-cs"/>
            </a:rPr>
            <a:t>POZOR, na potvrzení od lékaře musí být správný kód oboru/oborů vzdělání!</a:t>
          </a:r>
          <a:endParaRPr lang="cs-CZ" sz="1500" dirty="0">
            <a:solidFill>
              <a:srgbClr val="FFFFFF"/>
            </a:solidFill>
            <a:latin typeface="Gill Sans Nova"/>
            <a:ea typeface="+mn-ea"/>
            <a:cs typeface="+mn-cs"/>
          </a:endParaRPr>
        </a:p>
      </dgm:t>
    </dgm:pt>
    <dgm:pt modelId="{20C48A48-9D5A-4352-86C8-01375C8012E6}" type="parTrans" cxnId="{B71DA720-252B-443D-B086-4B6A9F36CC4D}">
      <dgm:prSet/>
      <dgm:spPr/>
    </dgm:pt>
    <dgm:pt modelId="{563F387C-6B27-4EED-9B5D-554AB772EF72}" type="sibTrans" cxnId="{B71DA720-252B-443D-B086-4B6A9F36CC4D}">
      <dgm:prSet/>
      <dgm:spPr/>
    </dgm:pt>
    <dgm:pt modelId="{5D62C40B-9A53-424C-AE1D-DC0E8C276BC5}">
      <dgm:prSet phldr="0" custT="1"/>
      <dgm:spPr/>
      <dgm:t>
        <a:bodyPr/>
        <a:lstStyle/>
        <a:p>
          <a:pPr algn="l" rtl="0">
            <a:lnSpc>
              <a:spcPct val="90000"/>
            </a:lnSpc>
          </a:pPr>
          <a:r>
            <a:rPr lang="cs-CZ" sz="2000" b="0" u="none" dirty="0">
              <a:solidFill>
                <a:srgbClr val="FFFFFF"/>
              </a:solidFill>
              <a:latin typeface="Calibri"/>
              <a:ea typeface="Calibri"/>
              <a:cs typeface="Calibri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všechny informace</a:t>
          </a:r>
          <a:r>
            <a:rPr lang="cs-CZ" sz="2000" b="0" u="none" dirty="0">
              <a:solidFill>
                <a:srgbClr val="FFFFFF"/>
              </a:solidFill>
              <a:latin typeface="Gill Sans Nova"/>
              <a:ea typeface="Calibri"/>
              <a:cs typeface="Calibri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 </a:t>
          </a:r>
          <a:r>
            <a:rPr lang="cs-CZ" sz="2000" b="0" u="none" dirty="0">
              <a:solidFill>
                <a:srgbClr val="FFFFFF"/>
              </a:solidFill>
              <a:latin typeface="Gill Sans Nova"/>
              <a:ea typeface="+mn-ea"/>
              <a:cs typeface="+mn-cs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 tiskopisy:</a:t>
          </a:r>
          <a:r>
            <a:rPr lang="cs-CZ" sz="2000" b="0" dirty="0">
              <a:solidFill>
                <a:srgbClr val="1D6496"/>
              </a:solidFill>
              <a:latin typeface="Gill Sans Nova"/>
              <a:ea typeface="+mn-ea"/>
              <a:cs typeface="+mn-cs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 https</a:t>
          </a:r>
          <a:r>
            <a:rPr lang="cs-CZ" sz="2000" b="0" dirty="0">
              <a:solidFill>
                <a:srgbClr val="1D6496"/>
              </a:solidFill>
              <a:ea typeface="+mn-ea"/>
              <a:cs typeface="+mn-cs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://www.prihlaskynastredni.cz/</a:t>
          </a:r>
          <a:endParaRPr lang="cs-CZ" sz="2000" b="1" dirty="0">
            <a:solidFill>
              <a:srgbClr val="1D6496"/>
            </a:solidFill>
            <a:latin typeface="Gill Sans Nova"/>
            <a:ea typeface="+mn-ea"/>
            <a:cs typeface="+mn-cs"/>
            <a:hlinkClick xmlns:r="http://schemas.openxmlformats.org/officeDocument/2006/relationships" r:id="" action="ppaction://noaction">
              <a:extLst>
                <a:ext uri="{A12FA001-AC4F-418D-AE19-62706E023703}">
                  <ahyp:hlinkClr xmlns:ahyp="http://schemas.microsoft.com/office/drawing/2018/hyperlinkcolor" val="tx"/>
                </a:ext>
              </a:extLst>
            </a:hlinkClick>
          </a:endParaRPr>
        </a:p>
      </dgm:t>
    </dgm:pt>
    <dgm:pt modelId="{0DFA01E0-B69E-464F-A52F-286BD329FFA1}" type="parTrans" cxnId="{67AE8FC5-8A9B-4455-8E57-EE6AFB1049EB}">
      <dgm:prSet/>
      <dgm:spPr/>
    </dgm:pt>
    <dgm:pt modelId="{CC217BDB-489F-4D5A-9AC4-C840BB0D15B8}" type="sibTrans" cxnId="{67AE8FC5-8A9B-4455-8E57-EE6AFB1049EB}">
      <dgm:prSet/>
      <dgm:spPr/>
    </dgm:pt>
    <dgm:pt modelId="{9D112DAA-4CB0-4881-83B8-477C422FDB25}">
      <dgm:prSet phldr="0"/>
      <dgm:spPr/>
      <dgm:t>
        <a:bodyPr/>
        <a:lstStyle/>
        <a:p>
          <a:pPr algn="l" rtl="0">
            <a:lnSpc>
              <a:spcPct val="90000"/>
            </a:lnSpc>
          </a:pPr>
          <a:r>
            <a:rPr lang="cs-CZ" sz="1500" b="0" dirty="0">
              <a:solidFill>
                <a:srgbClr val="FFFFFF"/>
              </a:solidFill>
              <a:latin typeface="Calibri"/>
              <a:ea typeface="Calibri"/>
              <a:cs typeface="Calibri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JAK PODAT PŘIHLÁŠKU:  https://www.youtube.com/watch?v=aQveHvbCQ70</a:t>
          </a:r>
          <a:endParaRPr lang="cs-CZ" sz="1500" b="1" dirty="0">
            <a:solidFill>
              <a:srgbClr val="FFFFFF"/>
            </a:solidFill>
            <a:latin typeface="Gill Sans Nova"/>
            <a:ea typeface="Calibri"/>
            <a:cs typeface="Calibri"/>
          </a:endParaRPr>
        </a:p>
      </dgm:t>
    </dgm:pt>
    <dgm:pt modelId="{06F2B30A-A43A-4ED7-9823-8614D5702FC3}" type="parTrans" cxnId="{46CCE022-3615-4316-9CC9-DF3D808450C2}">
      <dgm:prSet/>
      <dgm:spPr/>
    </dgm:pt>
    <dgm:pt modelId="{575225F3-D70B-41A8-8757-2505FE4A8D47}" type="sibTrans" cxnId="{46CCE022-3615-4316-9CC9-DF3D808450C2}">
      <dgm:prSet/>
      <dgm:spPr/>
    </dgm:pt>
    <dgm:pt modelId="{2CF782D8-749D-4BB1-8B0F-B627A1D7E97E}" type="pres">
      <dgm:prSet presAssocID="{5A3DB323-5092-4B7D-A7C9-D04D868EA626}" presName="linear" presStyleCnt="0">
        <dgm:presLayoutVars>
          <dgm:animLvl val="lvl"/>
          <dgm:resizeHandles val="exact"/>
        </dgm:presLayoutVars>
      </dgm:prSet>
      <dgm:spPr/>
    </dgm:pt>
    <dgm:pt modelId="{C99F8147-A809-40A3-B850-DCDB6770D74E}" type="pres">
      <dgm:prSet presAssocID="{7121B903-88A9-4226-AC25-216A38131A19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4CC1611B-2189-4C6F-8B48-3C2D67E78908}" type="pres">
      <dgm:prSet presAssocID="{A681CEAA-82DD-4110-A005-91321DB44A41}" presName="spacer" presStyleCnt="0"/>
      <dgm:spPr/>
    </dgm:pt>
    <dgm:pt modelId="{F6D14B5B-57FE-44AE-88DF-F1FA71C51B68}" type="pres">
      <dgm:prSet presAssocID="{7CD73A7F-DA1D-4179-9B17-E66A2DC97AFE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BEBAB198-2B6A-4020-A3FC-EF917C57A548}" type="pres">
      <dgm:prSet presAssocID="{EC840C4E-79B1-48B6-92E2-D725751C94EF}" presName="spacer" presStyleCnt="0"/>
      <dgm:spPr/>
    </dgm:pt>
    <dgm:pt modelId="{A20931FA-DB41-4816-9AB3-BFDAC3D6C6FD}" type="pres">
      <dgm:prSet presAssocID="{AA76B4DF-9DED-47C5-BC9E-B5138D35F4EE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D6E1C979-62CA-41F5-B6DD-A9D010EB5655}" type="pres">
      <dgm:prSet presAssocID="{95238D1E-2D4F-4B0E-BDC9-1CD7AF431ABE}" presName="spacer" presStyleCnt="0"/>
      <dgm:spPr/>
    </dgm:pt>
    <dgm:pt modelId="{5D9DAA86-B66A-451A-B24F-FB3953279F09}" type="pres">
      <dgm:prSet presAssocID="{0C7B46BF-E28B-4E02-9EB9-554A2436E84C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A8973200-CDF0-4685-B29E-F03CB2EEF4F6}" type="pres">
      <dgm:prSet presAssocID="{563F387C-6B27-4EED-9B5D-554AB772EF72}" presName="spacer" presStyleCnt="0"/>
      <dgm:spPr/>
    </dgm:pt>
    <dgm:pt modelId="{E0748D58-7E79-4593-A568-E1F9F601C3B6}" type="pres">
      <dgm:prSet presAssocID="{5D62C40B-9A53-424C-AE1D-DC0E8C276BC5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D67F9AC4-4A59-4BD1-A945-D4A8F002FE78}" type="pres">
      <dgm:prSet presAssocID="{CC217BDB-489F-4D5A-9AC4-C840BB0D15B8}" presName="spacer" presStyleCnt="0"/>
      <dgm:spPr/>
    </dgm:pt>
    <dgm:pt modelId="{BA7D6019-B357-4884-A5AC-CFC61A44216B}" type="pres">
      <dgm:prSet presAssocID="{9D112DAA-4CB0-4881-83B8-477C422FDB25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AEAA3602-2611-478D-9629-4F64F4CAF57E}" type="presOf" srcId="{5A3DB323-5092-4B7D-A7C9-D04D868EA626}" destId="{2CF782D8-749D-4BB1-8B0F-B627A1D7E97E}" srcOrd="0" destOrd="0" presId="urn:microsoft.com/office/officeart/2005/8/layout/vList2"/>
    <dgm:cxn modelId="{FD15B90B-9CD0-4F86-A79A-443861EF509E}" type="presOf" srcId="{7121B903-88A9-4226-AC25-216A38131A19}" destId="{C99F8147-A809-40A3-B850-DCDB6770D74E}" srcOrd="0" destOrd="0" presId="urn:microsoft.com/office/officeart/2005/8/layout/vList2"/>
    <dgm:cxn modelId="{B1B48320-51BB-465A-846A-BC5F4727B0CC}" type="presOf" srcId="{9D112DAA-4CB0-4881-83B8-477C422FDB25}" destId="{BA7D6019-B357-4884-A5AC-CFC61A44216B}" srcOrd="0" destOrd="0" presId="urn:microsoft.com/office/officeart/2005/8/layout/vList2"/>
    <dgm:cxn modelId="{B71DA720-252B-443D-B086-4B6A9F36CC4D}" srcId="{5A3DB323-5092-4B7D-A7C9-D04D868EA626}" destId="{0C7B46BF-E28B-4E02-9EB9-554A2436E84C}" srcOrd="3" destOrd="0" parTransId="{20C48A48-9D5A-4352-86C8-01375C8012E6}" sibTransId="{563F387C-6B27-4EED-9B5D-554AB772EF72}"/>
    <dgm:cxn modelId="{46CCE022-3615-4316-9CC9-DF3D808450C2}" srcId="{5A3DB323-5092-4B7D-A7C9-D04D868EA626}" destId="{9D112DAA-4CB0-4881-83B8-477C422FDB25}" srcOrd="5" destOrd="0" parTransId="{06F2B30A-A43A-4ED7-9823-8614D5702FC3}" sibTransId="{575225F3-D70B-41A8-8757-2505FE4A8D47}"/>
    <dgm:cxn modelId="{2989F92D-096E-462D-AD3F-C896B3D069FC}" type="presOf" srcId="{0C7B46BF-E28B-4E02-9EB9-554A2436E84C}" destId="{5D9DAA86-B66A-451A-B24F-FB3953279F09}" srcOrd="0" destOrd="0" presId="urn:microsoft.com/office/officeart/2005/8/layout/vList2"/>
    <dgm:cxn modelId="{FEF48136-CEE9-4C3B-85C7-96E2B4234CF6}" type="presOf" srcId="{7CD73A7F-DA1D-4179-9B17-E66A2DC97AFE}" destId="{F6D14B5B-57FE-44AE-88DF-F1FA71C51B68}" srcOrd="0" destOrd="0" presId="urn:microsoft.com/office/officeart/2005/8/layout/vList2"/>
    <dgm:cxn modelId="{0C44DF6B-E50C-4DE6-B6FB-90B78DBCD287}" type="presOf" srcId="{AA76B4DF-9DED-47C5-BC9E-B5138D35F4EE}" destId="{A20931FA-DB41-4816-9AB3-BFDAC3D6C6FD}" srcOrd="0" destOrd="0" presId="urn:microsoft.com/office/officeart/2005/8/layout/vList2"/>
    <dgm:cxn modelId="{440F637A-327D-4ABC-8F26-37F4264D72F0}" srcId="{5A3DB323-5092-4B7D-A7C9-D04D868EA626}" destId="{AA76B4DF-9DED-47C5-BC9E-B5138D35F4EE}" srcOrd="2" destOrd="0" parTransId="{53E294E9-63BB-46F3-8535-5036FF8B65AE}" sibTransId="{95238D1E-2D4F-4B0E-BDC9-1CD7AF431ABE}"/>
    <dgm:cxn modelId="{DC6D32A6-3E7C-462D-B3D2-56D6C2A6B01B}" srcId="{5A3DB323-5092-4B7D-A7C9-D04D868EA626}" destId="{7CD73A7F-DA1D-4179-9B17-E66A2DC97AFE}" srcOrd="1" destOrd="0" parTransId="{8920B168-5DFC-4F7F-982C-2F243FE632E0}" sibTransId="{EC840C4E-79B1-48B6-92E2-D725751C94EF}"/>
    <dgm:cxn modelId="{131DD2B9-CD88-4867-BDF0-BA662619A9DA}" type="presOf" srcId="{5D62C40B-9A53-424C-AE1D-DC0E8C276BC5}" destId="{E0748D58-7E79-4593-A568-E1F9F601C3B6}" srcOrd="0" destOrd="0" presId="urn:microsoft.com/office/officeart/2005/8/layout/vList2"/>
    <dgm:cxn modelId="{67AE8FC5-8A9B-4455-8E57-EE6AFB1049EB}" srcId="{5A3DB323-5092-4B7D-A7C9-D04D868EA626}" destId="{5D62C40B-9A53-424C-AE1D-DC0E8C276BC5}" srcOrd="4" destOrd="0" parTransId="{0DFA01E0-B69E-464F-A52F-286BD329FFA1}" sibTransId="{CC217BDB-489F-4D5A-9AC4-C840BB0D15B8}"/>
    <dgm:cxn modelId="{E899CBD3-335E-47D0-A14B-1DD1ACE0AD1B}" srcId="{5A3DB323-5092-4B7D-A7C9-D04D868EA626}" destId="{7121B903-88A9-4226-AC25-216A38131A19}" srcOrd="0" destOrd="0" parTransId="{FB45376F-84E4-4B0E-964A-33269F30FAAB}" sibTransId="{A681CEAA-82DD-4110-A005-91321DB44A41}"/>
    <dgm:cxn modelId="{F2AF5607-32AA-4FD3-ADCD-9D544C01165C}" type="presParOf" srcId="{2CF782D8-749D-4BB1-8B0F-B627A1D7E97E}" destId="{C99F8147-A809-40A3-B850-DCDB6770D74E}" srcOrd="0" destOrd="0" presId="urn:microsoft.com/office/officeart/2005/8/layout/vList2"/>
    <dgm:cxn modelId="{9D8CC3DE-BE4D-4BA4-B690-4C8E05C2D207}" type="presParOf" srcId="{2CF782D8-749D-4BB1-8B0F-B627A1D7E97E}" destId="{4CC1611B-2189-4C6F-8B48-3C2D67E78908}" srcOrd="1" destOrd="0" presId="urn:microsoft.com/office/officeart/2005/8/layout/vList2"/>
    <dgm:cxn modelId="{8E0ACE69-7CE7-4858-B5B9-2871743A1DB1}" type="presParOf" srcId="{2CF782D8-749D-4BB1-8B0F-B627A1D7E97E}" destId="{F6D14B5B-57FE-44AE-88DF-F1FA71C51B68}" srcOrd="2" destOrd="0" presId="urn:microsoft.com/office/officeart/2005/8/layout/vList2"/>
    <dgm:cxn modelId="{62197342-F208-4597-89F5-68B5828ECD07}" type="presParOf" srcId="{2CF782D8-749D-4BB1-8B0F-B627A1D7E97E}" destId="{BEBAB198-2B6A-4020-A3FC-EF917C57A548}" srcOrd="3" destOrd="0" presId="urn:microsoft.com/office/officeart/2005/8/layout/vList2"/>
    <dgm:cxn modelId="{74810DFB-40BC-41F5-8415-503DEEC23B4C}" type="presParOf" srcId="{2CF782D8-749D-4BB1-8B0F-B627A1D7E97E}" destId="{A20931FA-DB41-4816-9AB3-BFDAC3D6C6FD}" srcOrd="4" destOrd="0" presId="urn:microsoft.com/office/officeart/2005/8/layout/vList2"/>
    <dgm:cxn modelId="{876DEA10-D599-498D-ABB0-72C41B9F3F64}" type="presParOf" srcId="{2CF782D8-749D-4BB1-8B0F-B627A1D7E97E}" destId="{D6E1C979-62CA-41F5-B6DD-A9D010EB5655}" srcOrd="5" destOrd="0" presId="urn:microsoft.com/office/officeart/2005/8/layout/vList2"/>
    <dgm:cxn modelId="{37567A1B-00DC-4BCB-87AB-22B76BAB9C0F}" type="presParOf" srcId="{2CF782D8-749D-4BB1-8B0F-B627A1D7E97E}" destId="{5D9DAA86-B66A-451A-B24F-FB3953279F09}" srcOrd="6" destOrd="0" presId="urn:microsoft.com/office/officeart/2005/8/layout/vList2"/>
    <dgm:cxn modelId="{CAA9C5F1-D710-40E9-B2ED-E22C3E595D2F}" type="presParOf" srcId="{2CF782D8-749D-4BB1-8B0F-B627A1D7E97E}" destId="{A8973200-CDF0-4685-B29E-F03CB2EEF4F6}" srcOrd="7" destOrd="0" presId="urn:microsoft.com/office/officeart/2005/8/layout/vList2"/>
    <dgm:cxn modelId="{04294C29-1D47-4615-9835-AD9211D02827}" type="presParOf" srcId="{2CF782D8-749D-4BB1-8B0F-B627A1D7E97E}" destId="{E0748D58-7E79-4593-A568-E1F9F601C3B6}" srcOrd="8" destOrd="0" presId="urn:microsoft.com/office/officeart/2005/8/layout/vList2"/>
    <dgm:cxn modelId="{65B83015-7802-4BBE-8146-C8D738EDBAD2}" type="presParOf" srcId="{2CF782D8-749D-4BB1-8B0F-B627A1D7E97E}" destId="{D67F9AC4-4A59-4BD1-A945-D4A8F002FE78}" srcOrd="9" destOrd="0" presId="urn:microsoft.com/office/officeart/2005/8/layout/vList2"/>
    <dgm:cxn modelId="{F0C279F4-8F99-4E36-95CF-ACE975923F0C}" type="presParOf" srcId="{2CF782D8-749D-4BB1-8B0F-B627A1D7E97E}" destId="{BA7D6019-B357-4884-A5AC-CFC61A44216B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846E6A5-410B-4006-ACA2-1CEE609F775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36FEC76-F8AC-4628-A0A3-BEDC7FA93A0B}">
      <dgm:prSet/>
      <dgm:spPr/>
      <dgm:t>
        <a:bodyPr/>
        <a:lstStyle/>
        <a:p>
          <a:pPr rtl="0"/>
          <a:r>
            <a:rPr lang="cs-CZ" dirty="0">
              <a:latin typeface="Gill Sans Nova"/>
            </a:rPr>
            <a:t> </a:t>
          </a:r>
          <a:r>
            <a:rPr lang="cs-CZ" dirty="0">
              <a:solidFill>
                <a:srgbClr val="111111"/>
              </a:solidFill>
              <a:latin typeface="Roboto"/>
              <a:ea typeface="Roboto"/>
              <a:cs typeface="Roboto"/>
            </a:rPr>
            <a:t>Od školního roku 2024/2025 jsou veškeré termíny související s přijímacím řízením do oborů vzdělání s </a:t>
          </a:r>
          <a:r>
            <a:rPr lang="cs-CZ" dirty="0">
              <a:solidFill>
                <a:schemeClr val="bg1"/>
              </a:solidFill>
              <a:latin typeface="Roboto"/>
              <a:ea typeface="Roboto"/>
              <a:cs typeface="Roboto"/>
            </a:rPr>
            <a:t>talentovou zkouškou</a:t>
          </a:r>
          <a:r>
            <a:rPr lang="cs-CZ" dirty="0">
              <a:solidFill>
                <a:srgbClr val="111111"/>
              </a:solidFill>
              <a:latin typeface="Roboto"/>
              <a:ea typeface="Roboto"/>
              <a:cs typeface="Roboto"/>
            </a:rPr>
            <a:t> ve všech kolech přijímacího řízení </a:t>
          </a:r>
          <a:r>
            <a:rPr lang="cs-CZ" b="1" dirty="0">
              <a:solidFill>
                <a:srgbClr val="111111"/>
              </a:solidFill>
              <a:latin typeface="Roboto"/>
              <a:ea typeface="Roboto"/>
              <a:cs typeface="Roboto"/>
            </a:rPr>
            <a:t>shodné pro obory vzdělání s talentovými i bez talentových zkoušek</a:t>
          </a:r>
          <a:r>
            <a:rPr lang="cs-CZ" dirty="0">
              <a:solidFill>
                <a:srgbClr val="111111"/>
              </a:solidFill>
              <a:latin typeface="Roboto"/>
              <a:ea typeface="Roboto"/>
              <a:cs typeface="Roboto"/>
            </a:rPr>
            <a:t>, a to včetně termínu pro podání přihlášky. Konzervatoře mohou jako součást přijímacího řízení stanovit konání školní přijímací zkoušky stejně, jako ostatní obory vzdělání.</a:t>
          </a:r>
          <a:endParaRPr lang="en-US" dirty="0"/>
        </a:p>
      </dgm:t>
    </dgm:pt>
    <dgm:pt modelId="{8295168B-7386-451C-AEC0-9EE8A0DFBE87}" type="parTrans" cxnId="{50F8CB6A-E04D-4067-AF4A-5660587389A5}">
      <dgm:prSet/>
      <dgm:spPr/>
      <dgm:t>
        <a:bodyPr/>
        <a:lstStyle/>
        <a:p>
          <a:endParaRPr lang="en-US"/>
        </a:p>
      </dgm:t>
    </dgm:pt>
    <dgm:pt modelId="{AF625395-A734-4797-A476-C8564A01B15C}" type="sibTrans" cxnId="{50F8CB6A-E04D-4067-AF4A-5660587389A5}">
      <dgm:prSet/>
      <dgm:spPr/>
      <dgm:t>
        <a:bodyPr/>
        <a:lstStyle/>
        <a:p>
          <a:endParaRPr lang="en-US"/>
        </a:p>
      </dgm:t>
    </dgm:pt>
    <dgm:pt modelId="{E552CFA4-8D30-49E0-AC43-4EDC111F97F6}">
      <dgm:prSet custT="1"/>
      <dgm:spPr/>
      <dgm:t>
        <a:bodyPr/>
        <a:lstStyle/>
        <a:p>
          <a:r>
            <a:rPr lang="cs-CZ" sz="2000" dirty="0"/>
            <a:t>Uchazeči se mohou přihlásit na 3 další obory bez </a:t>
          </a:r>
          <a:r>
            <a:rPr lang="cs-CZ" sz="2000" dirty="0">
              <a:latin typeface="Gill Sans Nova"/>
            </a:rPr>
            <a:t>TZ</a:t>
          </a:r>
          <a:endParaRPr lang="en-US" sz="2000" dirty="0"/>
        </a:p>
      </dgm:t>
    </dgm:pt>
    <dgm:pt modelId="{DA1984C0-C1D9-4309-9B31-9335968E0B0F}" type="parTrans" cxnId="{F4C0B951-2697-4A68-A32B-3AEC831DEA97}">
      <dgm:prSet/>
      <dgm:spPr/>
      <dgm:t>
        <a:bodyPr/>
        <a:lstStyle/>
        <a:p>
          <a:endParaRPr lang="en-US"/>
        </a:p>
      </dgm:t>
    </dgm:pt>
    <dgm:pt modelId="{BF60F71C-A49B-4F33-9C05-BAFCC9C0A259}" type="sibTrans" cxnId="{F4C0B951-2697-4A68-A32B-3AEC831DEA97}">
      <dgm:prSet/>
      <dgm:spPr/>
      <dgm:t>
        <a:bodyPr/>
        <a:lstStyle/>
        <a:p>
          <a:endParaRPr lang="en-US"/>
        </a:p>
      </dgm:t>
    </dgm:pt>
    <dgm:pt modelId="{25BC73A6-9BC6-4D62-8CB8-F892AACFA10E}">
      <dgm:prSet phldr="0" custT="1"/>
      <dgm:spPr/>
      <dgm:t>
        <a:bodyPr/>
        <a:lstStyle/>
        <a:p>
          <a:pPr rtl="0"/>
          <a:r>
            <a:rPr lang="cs-CZ" sz="2000" dirty="0">
              <a:solidFill>
                <a:schemeClr val="bg1"/>
              </a:solidFill>
              <a:latin typeface="Roboto"/>
              <a:ea typeface="Roboto"/>
              <a:cs typeface="Roboto"/>
            </a:rPr>
            <a:t>Termín: od</a:t>
          </a:r>
          <a:r>
            <a:rPr lang="cs-CZ" sz="2000" dirty="0">
              <a:solidFill>
                <a:srgbClr val="111111"/>
              </a:solidFill>
              <a:latin typeface="Roboto"/>
              <a:ea typeface="Roboto"/>
              <a:cs typeface="Roboto"/>
            </a:rPr>
            <a:t> </a:t>
          </a:r>
          <a:r>
            <a:rPr lang="cs-CZ" sz="2000" dirty="0">
              <a:solidFill>
                <a:srgbClr val="FFFF00"/>
              </a:solidFill>
              <a:latin typeface="Roboto"/>
              <a:ea typeface="Roboto"/>
              <a:cs typeface="Roboto"/>
            </a:rPr>
            <a:t>15.3. do 23.4.</a:t>
          </a:r>
          <a:r>
            <a:rPr lang="cs-CZ" sz="2000" dirty="0">
              <a:solidFill>
                <a:srgbClr val="111111"/>
              </a:solidFill>
              <a:latin typeface="Roboto"/>
              <a:ea typeface="Roboto"/>
              <a:cs typeface="Roboto"/>
            </a:rPr>
            <a:t> </a:t>
          </a:r>
        </a:p>
      </dgm:t>
    </dgm:pt>
    <dgm:pt modelId="{74F78C43-9474-4304-AAAB-E6A7589AED16}" type="parTrans" cxnId="{389D15F3-C9D9-4A75-BAB2-36DCAA5D11A9}">
      <dgm:prSet/>
      <dgm:spPr/>
    </dgm:pt>
    <dgm:pt modelId="{24E60C80-377E-4BDC-92C4-6A1280C445FF}" type="sibTrans" cxnId="{389D15F3-C9D9-4A75-BAB2-36DCAA5D11A9}">
      <dgm:prSet/>
      <dgm:spPr/>
    </dgm:pt>
    <dgm:pt modelId="{F1CE410B-CCB5-4F2C-84BC-8BEB85738F1D}" type="pres">
      <dgm:prSet presAssocID="{0846E6A5-410B-4006-ACA2-1CEE609F775F}" presName="linear" presStyleCnt="0">
        <dgm:presLayoutVars>
          <dgm:animLvl val="lvl"/>
          <dgm:resizeHandles val="exact"/>
        </dgm:presLayoutVars>
      </dgm:prSet>
      <dgm:spPr/>
    </dgm:pt>
    <dgm:pt modelId="{38106DC7-C8DF-4582-93A0-672F827CDE69}" type="pres">
      <dgm:prSet presAssocID="{136FEC76-F8AC-4628-A0A3-BEDC7FA93A0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A934C6A-00BC-49A2-9C55-EF042DD964AC}" type="pres">
      <dgm:prSet presAssocID="{AF625395-A734-4797-A476-C8564A01B15C}" presName="spacer" presStyleCnt="0"/>
      <dgm:spPr/>
    </dgm:pt>
    <dgm:pt modelId="{157DDCDC-EDA6-4EB7-99DF-0BC30065D85F}" type="pres">
      <dgm:prSet presAssocID="{25BC73A6-9BC6-4D62-8CB8-F892AACFA10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0B0A354-C03C-447E-BA17-97A8EC42D9D6}" type="pres">
      <dgm:prSet presAssocID="{24E60C80-377E-4BDC-92C4-6A1280C445FF}" presName="spacer" presStyleCnt="0"/>
      <dgm:spPr/>
    </dgm:pt>
    <dgm:pt modelId="{9E384F72-4731-4CA4-A14C-57E54A33ADAA}" type="pres">
      <dgm:prSet presAssocID="{E552CFA4-8D30-49E0-AC43-4EDC111F97F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A4B2108-BCC5-4496-8F14-776A44418124}" type="presOf" srcId="{0846E6A5-410B-4006-ACA2-1CEE609F775F}" destId="{F1CE410B-CCB5-4F2C-84BC-8BEB85738F1D}" srcOrd="0" destOrd="0" presId="urn:microsoft.com/office/officeart/2005/8/layout/vList2"/>
    <dgm:cxn modelId="{9F38C10A-2617-479E-AB59-3697D4268805}" type="presOf" srcId="{E552CFA4-8D30-49E0-AC43-4EDC111F97F6}" destId="{9E384F72-4731-4CA4-A14C-57E54A33ADAA}" srcOrd="0" destOrd="0" presId="urn:microsoft.com/office/officeart/2005/8/layout/vList2"/>
    <dgm:cxn modelId="{F0A5260E-C381-4FE7-B0C9-0A9CC0EDEDD0}" type="presOf" srcId="{25BC73A6-9BC6-4D62-8CB8-F892AACFA10E}" destId="{157DDCDC-EDA6-4EB7-99DF-0BC30065D85F}" srcOrd="0" destOrd="0" presId="urn:microsoft.com/office/officeart/2005/8/layout/vList2"/>
    <dgm:cxn modelId="{50F8CB6A-E04D-4067-AF4A-5660587389A5}" srcId="{0846E6A5-410B-4006-ACA2-1CEE609F775F}" destId="{136FEC76-F8AC-4628-A0A3-BEDC7FA93A0B}" srcOrd="0" destOrd="0" parTransId="{8295168B-7386-451C-AEC0-9EE8A0DFBE87}" sibTransId="{AF625395-A734-4797-A476-C8564A01B15C}"/>
    <dgm:cxn modelId="{F4C0B951-2697-4A68-A32B-3AEC831DEA97}" srcId="{0846E6A5-410B-4006-ACA2-1CEE609F775F}" destId="{E552CFA4-8D30-49E0-AC43-4EDC111F97F6}" srcOrd="2" destOrd="0" parTransId="{DA1984C0-C1D9-4309-9B31-9335968E0B0F}" sibTransId="{BF60F71C-A49B-4F33-9C05-BAFCC9C0A259}"/>
    <dgm:cxn modelId="{57E03F74-6890-4DB8-9841-36E512F96692}" type="presOf" srcId="{136FEC76-F8AC-4628-A0A3-BEDC7FA93A0B}" destId="{38106DC7-C8DF-4582-93A0-672F827CDE69}" srcOrd="0" destOrd="0" presId="urn:microsoft.com/office/officeart/2005/8/layout/vList2"/>
    <dgm:cxn modelId="{389D15F3-C9D9-4A75-BAB2-36DCAA5D11A9}" srcId="{0846E6A5-410B-4006-ACA2-1CEE609F775F}" destId="{25BC73A6-9BC6-4D62-8CB8-F892AACFA10E}" srcOrd="1" destOrd="0" parTransId="{74F78C43-9474-4304-AAAB-E6A7589AED16}" sibTransId="{24E60C80-377E-4BDC-92C4-6A1280C445FF}"/>
    <dgm:cxn modelId="{6DB6C01B-3B27-40DA-98CD-F2523AFAD942}" type="presParOf" srcId="{F1CE410B-CCB5-4F2C-84BC-8BEB85738F1D}" destId="{38106DC7-C8DF-4582-93A0-672F827CDE69}" srcOrd="0" destOrd="0" presId="urn:microsoft.com/office/officeart/2005/8/layout/vList2"/>
    <dgm:cxn modelId="{AD250348-2356-4008-9C3A-56CC24D6CDE6}" type="presParOf" srcId="{F1CE410B-CCB5-4F2C-84BC-8BEB85738F1D}" destId="{DA934C6A-00BC-49A2-9C55-EF042DD964AC}" srcOrd="1" destOrd="0" presId="urn:microsoft.com/office/officeart/2005/8/layout/vList2"/>
    <dgm:cxn modelId="{ED0DDF18-8B23-4644-A150-778865A78E36}" type="presParOf" srcId="{F1CE410B-CCB5-4F2C-84BC-8BEB85738F1D}" destId="{157DDCDC-EDA6-4EB7-99DF-0BC30065D85F}" srcOrd="2" destOrd="0" presId="urn:microsoft.com/office/officeart/2005/8/layout/vList2"/>
    <dgm:cxn modelId="{0358A3C1-10DE-4876-BB85-593D10772BC1}" type="presParOf" srcId="{F1CE410B-CCB5-4F2C-84BC-8BEB85738F1D}" destId="{50B0A354-C03C-447E-BA17-97A8EC42D9D6}" srcOrd="3" destOrd="0" presId="urn:microsoft.com/office/officeart/2005/8/layout/vList2"/>
    <dgm:cxn modelId="{A995CABE-4D5C-43C4-A312-FA9277EADBE7}" type="presParOf" srcId="{F1CE410B-CCB5-4F2C-84BC-8BEB85738F1D}" destId="{9E384F72-4731-4CA4-A14C-57E54A33ADA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B8BADDA-C0F5-4698-945F-39660DEB5C2C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141251F-A5D5-4117-8942-48D2BA110B71}">
      <dgm:prSet/>
      <dgm:spPr/>
      <dgm:t>
        <a:bodyPr/>
        <a:lstStyle/>
        <a:p>
          <a:pPr rtl="0"/>
          <a:r>
            <a:rPr lang="cs-CZ" dirty="0"/>
            <a:t>Vyhlášení </a:t>
          </a:r>
          <a:r>
            <a:rPr lang="cs-CZ" dirty="0">
              <a:latin typeface="Gill Sans Nova"/>
            </a:rPr>
            <a:t>kritérií přijímacího</a:t>
          </a:r>
          <a:r>
            <a:rPr lang="cs-CZ" dirty="0"/>
            <a:t> řízení</a:t>
          </a:r>
          <a:r>
            <a:rPr lang="cs-CZ" dirty="0">
              <a:latin typeface="Gill Sans Nova"/>
            </a:rPr>
            <a:t>  - </a:t>
          </a:r>
          <a:r>
            <a:rPr lang="cs-CZ" sz="1800" dirty="0">
              <a:latin typeface="Calibri"/>
              <a:ea typeface="Calibri"/>
              <a:cs typeface="Calibri"/>
            </a:rPr>
            <a:t>S kritérii a způsobem bodového hodnocení budete seznámeni na webových stránkách konkrétních škol, a to nejpozději do </a:t>
          </a:r>
          <a:r>
            <a:rPr lang="cs-CZ" sz="1800" b="1" dirty="0">
              <a:solidFill>
                <a:srgbClr val="7030A0"/>
              </a:solidFill>
              <a:latin typeface="Calibri"/>
              <a:ea typeface="Calibri"/>
              <a:cs typeface="Calibri"/>
            </a:rPr>
            <a:t>31. ledna 2026.</a:t>
          </a:r>
        </a:p>
      </dgm:t>
    </dgm:pt>
    <dgm:pt modelId="{A263A021-8336-420E-952A-AC05D901EA39}" type="parTrans" cxnId="{49410B0A-B947-4200-A2A3-A2467218D199}">
      <dgm:prSet/>
      <dgm:spPr/>
      <dgm:t>
        <a:bodyPr/>
        <a:lstStyle/>
        <a:p>
          <a:endParaRPr lang="en-US"/>
        </a:p>
      </dgm:t>
    </dgm:pt>
    <dgm:pt modelId="{F5CED406-AE4C-4716-A530-D398757B6926}" type="sibTrans" cxnId="{49410B0A-B947-4200-A2A3-A2467218D199}">
      <dgm:prSet/>
      <dgm:spPr/>
      <dgm:t>
        <a:bodyPr/>
        <a:lstStyle/>
        <a:p>
          <a:endParaRPr lang="en-US"/>
        </a:p>
      </dgm:t>
    </dgm:pt>
    <dgm:pt modelId="{CEE31143-4585-422B-A7BE-912925852867}">
      <dgm:prSet custT="1"/>
      <dgm:spPr/>
      <dgm:t>
        <a:bodyPr/>
        <a:lstStyle/>
        <a:p>
          <a:r>
            <a:rPr lang="cs-CZ" sz="2000" dirty="0"/>
            <a:t>Zápisový lístek je zrušen </a:t>
          </a:r>
          <a:endParaRPr lang="en-US" sz="2000" dirty="0"/>
        </a:p>
      </dgm:t>
    </dgm:pt>
    <dgm:pt modelId="{7EA73269-64F4-4DAF-9B74-334FCE4215D3}" type="parTrans" cxnId="{438830F4-B2C2-4328-85A2-C481FB757CAB}">
      <dgm:prSet/>
      <dgm:spPr/>
      <dgm:t>
        <a:bodyPr/>
        <a:lstStyle/>
        <a:p>
          <a:endParaRPr lang="en-US"/>
        </a:p>
      </dgm:t>
    </dgm:pt>
    <dgm:pt modelId="{0B07816B-A52E-4E3A-9FF0-288B47EE33E5}" type="sibTrans" cxnId="{438830F4-B2C2-4328-85A2-C481FB757CAB}">
      <dgm:prSet/>
      <dgm:spPr/>
      <dgm:t>
        <a:bodyPr/>
        <a:lstStyle/>
        <a:p>
          <a:endParaRPr lang="en-US"/>
        </a:p>
      </dgm:t>
    </dgm:pt>
    <dgm:pt modelId="{069F9C30-83E7-424E-A737-589120CABA19}">
      <dgm:prSet custT="1"/>
      <dgm:spPr/>
      <dgm:t>
        <a:bodyPr/>
        <a:lstStyle/>
        <a:p>
          <a:pPr rtl="0"/>
          <a:r>
            <a:rPr lang="cs-CZ" sz="2000" dirty="0"/>
            <a:t>1. kolo JPZ </a:t>
          </a:r>
          <a:r>
            <a:rPr lang="cs-CZ" sz="2000" dirty="0">
              <a:solidFill>
                <a:srgbClr val="7030A0"/>
              </a:solidFill>
              <a:latin typeface="Gill Sans Nova"/>
            </a:rPr>
            <a:t>pátek a pondělí 10. a 13.</a:t>
          </a:r>
          <a:r>
            <a:rPr lang="cs-CZ" sz="2000" dirty="0">
              <a:solidFill>
                <a:srgbClr val="7030A0"/>
              </a:solidFill>
            </a:rPr>
            <a:t> 4. </a:t>
          </a:r>
          <a:r>
            <a:rPr lang="cs-CZ" sz="2000" dirty="0">
              <a:solidFill>
                <a:srgbClr val="7030A0"/>
              </a:solidFill>
              <a:latin typeface="Gill Sans Nova"/>
            </a:rPr>
            <a:t>2026</a:t>
          </a:r>
          <a:endParaRPr lang="en-US" sz="2000" dirty="0">
            <a:solidFill>
              <a:srgbClr val="7030A0"/>
            </a:solidFill>
          </a:endParaRPr>
        </a:p>
      </dgm:t>
    </dgm:pt>
    <dgm:pt modelId="{E739A870-6C56-4B6E-B27E-269485AF5F6C}" type="parTrans" cxnId="{B897BCE4-A269-4414-BD1D-10AD4A8A6918}">
      <dgm:prSet/>
      <dgm:spPr/>
      <dgm:t>
        <a:bodyPr/>
        <a:lstStyle/>
        <a:p>
          <a:endParaRPr lang="en-US"/>
        </a:p>
      </dgm:t>
    </dgm:pt>
    <dgm:pt modelId="{6E721A46-DAEF-4DAD-B737-938B54CFDE36}" type="sibTrans" cxnId="{B897BCE4-A269-4414-BD1D-10AD4A8A6918}">
      <dgm:prSet/>
      <dgm:spPr/>
      <dgm:t>
        <a:bodyPr/>
        <a:lstStyle/>
        <a:p>
          <a:endParaRPr lang="en-US"/>
        </a:p>
      </dgm:t>
    </dgm:pt>
    <dgm:pt modelId="{7FEA7DAA-B390-4B5D-8067-089558713C2C}">
      <dgm:prSet custT="1"/>
      <dgm:spPr/>
      <dgm:t>
        <a:bodyPr/>
        <a:lstStyle/>
        <a:p>
          <a:pPr rtl="0"/>
          <a:r>
            <a:rPr lang="cs-CZ" sz="2000" dirty="0"/>
            <a:t>Víceletá gymnázia </a:t>
          </a:r>
          <a:r>
            <a:rPr lang="cs-CZ" sz="2000" dirty="0">
              <a:solidFill>
                <a:srgbClr val="7030A0"/>
              </a:solidFill>
              <a:latin typeface="Gill Sans Nova"/>
            </a:rPr>
            <a:t>úterý a</a:t>
          </a:r>
          <a:r>
            <a:rPr lang="cs-CZ" sz="2000" dirty="0">
              <a:solidFill>
                <a:srgbClr val="000000"/>
              </a:solidFill>
              <a:latin typeface="Gill Sans Nova"/>
            </a:rPr>
            <a:t> </a:t>
          </a:r>
          <a:r>
            <a:rPr lang="cs-CZ" sz="2000" dirty="0">
              <a:solidFill>
                <a:srgbClr val="7030A0"/>
              </a:solidFill>
              <a:latin typeface="Gill Sans Nova"/>
            </a:rPr>
            <a:t>středa 15</a:t>
          </a:r>
          <a:r>
            <a:rPr lang="cs-CZ" sz="2000" dirty="0">
              <a:solidFill>
                <a:srgbClr val="7030A0"/>
              </a:solidFill>
            </a:rPr>
            <a:t>. a </a:t>
          </a:r>
          <a:r>
            <a:rPr lang="cs-CZ" sz="2000" dirty="0">
              <a:solidFill>
                <a:srgbClr val="7030A0"/>
              </a:solidFill>
              <a:latin typeface="Gill Sans Nova"/>
            </a:rPr>
            <a:t>16</a:t>
          </a:r>
          <a:r>
            <a:rPr lang="cs-CZ" sz="2000" dirty="0">
              <a:solidFill>
                <a:srgbClr val="7030A0"/>
              </a:solidFill>
            </a:rPr>
            <a:t>. 4. </a:t>
          </a:r>
          <a:endParaRPr lang="en-US" sz="2000" dirty="0">
            <a:solidFill>
              <a:srgbClr val="7030A0"/>
            </a:solidFill>
          </a:endParaRPr>
        </a:p>
      </dgm:t>
    </dgm:pt>
    <dgm:pt modelId="{48F6AECB-A379-468A-8479-7409AF4C6C77}" type="parTrans" cxnId="{71C15BCA-ABCB-45FA-9E1F-81BFA036B6F7}">
      <dgm:prSet/>
      <dgm:spPr/>
      <dgm:t>
        <a:bodyPr/>
        <a:lstStyle/>
        <a:p>
          <a:endParaRPr lang="en-US"/>
        </a:p>
      </dgm:t>
    </dgm:pt>
    <dgm:pt modelId="{3B66A4FF-0C81-4823-A6D1-2F1C8DD30B07}" type="sibTrans" cxnId="{71C15BCA-ABCB-45FA-9E1F-81BFA036B6F7}">
      <dgm:prSet/>
      <dgm:spPr/>
      <dgm:t>
        <a:bodyPr/>
        <a:lstStyle/>
        <a:p>
          <a:endParaRPr lang="en-US"/>
        </a:p>
      </dgm:t>
    </dgm:pt>
    <dgm:pt modelId="{5F4C1622-4B22-42C8-9D82-D6004819D85A}">
      <dgm:prSet custT="1"/>
      <dgm:spPr/>
      <dgm:t>
        <a:bodyPr/>
        <a:lstStyle/>
        <a:p>
          <a:pPr rtl="0"/>
          <a:r>
            <a:rPr lang="cs-CZ" sz="2000" dirty="0"/>
            <a:t>Náhradní termín </a:t>
          </a:r>
          <a:r>
            <a:rPr lang="cs-CZ" sz="2000" dirty="0">
              <a:solidFill>
                <a:srgbClr val="FFC000"/>
              </a:solidFill>
              <a:latin typeface="Gill Sans Nova"/>
            </a:rPr>
            <a:t>29</a:t>
          </a:r>
          <a:r>
            <a:rPr lang="cs-CZ" sz="2000" dirty="0">
              <a:solidFill>
                <a:srgbClr val="FFC000"/>
              </a:solidFill>
            </a:rPr>
            <a:t>. 4. </a:t>
          </a:r>
          <a:r>
            <a:rPr lang="cs-CZ" sz="2000" dirty="0">
              <a:solidFill>
                <a:srgbClr val="FFC000"/>
              </a:solidFill>
              <a:latin typeface="Gill Sans Nova"/>
            </a:rPr>
            <a:t>a 30.4.</a:t>
          </a:r>
          <a:r>
            <a:rPr lang="cs-CZ" dirty="0"/>
            <a:t> </a:t>
          </a:r>
          <a:endParaRPr lang="en-US" dirty="0"/>
        </a:p>
      </dgm:t>
    </dgm:pt>
    <dgm:pt modelId="{A6285D7E-37D3-49B8-A04A-3A352DA3BCE4}" type="parTrans" cxnId="{D9C4C6A6-492F-449A-B73A-7A8354A5F178}">
      <dgm:prSet/>
      <dgm:spPr/>
      <dgm:t>
        <a:bodyPr/>
        <a:lstStyle/>
        <a:p>
          <a:endParaRPr lang="en-US"/>
        </a:p>
      </dgm:t>
    </dgm:pt>
    <dgm:pt modelId="{79980901-1395-4A1E-A84F-D257888F1A4C}" type="sibTrans" cxnId="{D9C4C6A6-492F-449A-B73A-7A8354A5F178}">
      <dgm:prSet/>
      <dgm:spPr/>
      <dgm:t>
        <a:bodyPr/>
        <a:lstStyle/>
        <a:p>
          <a:endParaRPr lang="en-US"/>
        </a:p>
      </dgm:t>
    </dgm:pt>
    <dgm:pt modelId="{769FC5A0-F488-4395-9DD2-58D82BA7128A}">
      <dgm:prSet phldr="0"/>
      <dgm:spPr/>
      <dgm:t>
        <a:bodyPr/>
        <a:lstStyle/>
        <a:p>
          <a:pPr rtl="0"/>
          <a:r>
            <a:rPr lang="cs-CZ" dirty="0">
              <a:solidFill>
                <a:srgbClr val="002060"/>
              </a:solidFill>
              <a:latin typeface="Gill Sans Nova"/>
            </a:rPr>
            <a:t>15.3. - 23.4.</a:t>
          </a:r>
          <a:r>
            <a:rPr lang="cs-CZ" dirty="0">
              <a:latin typeface="Gill Sans Nova"/>
            </a:rPr>
            <a:t> termín pro ostatní zkoušky (talentové, školní - písemné, ústní, praktické, pohovor)</a:t>
          </a:r>
          <a:endParaRPr lang="cs-CZ" dirty="0"/>
        </a:p>
      </dgm:t>
    </dgm:pt>
    <dgm:pt modelId="{AEDF5127-42FC-4FE0-9DA2-8F7AA4513917}" type="parTrans" cxnId="{F677017C-56BB-4390-971B-B8D3F5627F27}">
      <dgm:prSet/>
      <dgm:spPr/>
      <dgm:t>
        <a:bodyPr/>
        <a:lstStyle/>
        <a:p>
          <a:endParaRPr lang="en-US"/>
        </a:p>
      </dgm:t>
    </dgm:pt>
    <dgm:pt modelId="{C4134142-3192-43A7-89B4-D2B3DF4AD39C}" type="sibTrans" cxnId="{F677017C-56BB-4390-971B-B8D3F5627F27}">
      <dgm:prSet/>
      <dgm:spPr/>
      <dgm:t>
        <a:bodyPr/>
        <a:lstStyle/>
        <a:p>
          <a:endParaRPr lang="en-US"/>
        </a:p>
      </dgm:t>
    </dgm:pt>
    <dgm:pt modelId="{9C249D3C-A170-4154-BA75-33EF4C9E05F1}">
      <dgm:prSet phldr="0" custT="1"/>
      <dgm:spPr/>
      <dgm:t>
        <a:bodyPr/>
        <a:lstStyle/>
        <a:p>
          <a:pPr rtl="0"/>
          <a:r>
            <a:rPr lang="cs-CZ" sz="1600" dirty="0">
              <a:latin typeface="Gill Sans Nova"/>
              <a:hlinkClick xmlns:r="http://schemas.openxmlformats.org/officeDocument/2006/relationships" r:id="" action="ppaction://noaction"/>
            </a:rPr>
            <a:t> RADY:  https</a:t>
          </a:r>
          <a:r>
            <a:rPr lang="cs-CZ" sz="1600" dirty="0">
              <a:hlinkClick xmlns:r="http://schemas.openxmlformats.org/officeDocument/2006/relationships" r:id="" action="ppaction://noaction"/>
            </a:rPr>
            <a:t>://www.infoabsolvent.cz/Rady/Clanek/7-0-02/Hlasim-se-do-maturitniho-oboru</a:t>
          </a:r>
          <a:endParaRPr lang="cs-CZ" sz="1600" dirty="0">
            <a:latin typeface="Gill Sans Nova"/>
            <a:hlinkClick xmlns:r="http://schemas.openxmlformats.org/officeDocument/2006/relationships" r:id="" action="ppaction://noaction"/>
          </a:endParaRPr>
        </a:p>
      </dgm:t>
    </dgm:pt>
    <dgm:pt modelId="{61D5B847-8135-445A-ABFC-4E8AD6D04B47}" type="parTrans" cxnId="{6075C1F6-9B58-4E92-BCEE-9045A0B3F9BA}">
      <dgm:prSet/>
      <dgm:spPr/>
    </dgm:pt>
    <dgm:pt modelId="{E173CA3B-BA36-486E-998B-E12FBED9E5AA}" type="sibTrans" cxnId="{6075C1F6-9B58-4E92-BCEE-9045A0B3F9BA}">
      <dgm:prSet/>
      <dgm:spPr/>
    </dgm:pt>
    <dgm:pt modelId="{972E449C-DB3C-47BB-9D2B-736ACA916A8E}" type="pres">
      <dgm:prSet presAssocID="{9B8BADDA-C0F5-4698-945F-39660DEB5C2C}" presName="diagram" presStyleCnt="0">
        <dgm:presLayoutVars>
          <dgm:dir/>
          <dgm:resizeHandles val="exact"/>
        </dgm:presLayoutVars>
      </dgm:prSet>
      <dgm:spPr/>
    </dgm:pt>
    <dgm:pt modelId="{DF1A7D8D-CF2F-4588-8593-7CBE509F0BD4}" type="pres">
      <dgm:prSet presAssocID="{9C249D3C-A170-4154-BA75-33EF4C9E05F1}" presName="node" presStyleLbl="node1" presStyleIdx="0" presStyleCnt="7">
        <dgm:presLayoutVars>
          <dgm:bulletEnabled val="1"/>
        </dgm:presLayoutVars>
      </dgm:prSet>
      <dgm:spPr/>
    </dgm:pt>
    <dgm:pt modelId="{AF14453C-A33B-45B8-9ECB-0B840F9AC467}" type="pres">
      <dgm:prSet presAssocID="{E173CA3B-BA36-486E-998B-E12FBED9E5AA}" presName="sibTrans" presStyleCnt="0"/>
      <dgm:spPr/>
    </dgm:pt>
    <dgm:pt modelId="{4E0281E4-1A88-4FE6-A063-D371E61A1D26}" type="pres">
      <dgm:prSet presAssocID="{2141251F-A5D5-4117-8942-48D2BA110B71}" presName="node" presStyleLbl="node1" presStyleIdx="1" presStyleCnt="7">
        <dgm:presLayoutVars>
          <dgm:bulletEnabled val="1"/>
        </dgm:presLayoutVars>
      </dgm:prSet>
      <dgm:spPr/>
    </dgm:pt>
    <dgm:pt modelId="{C0517A92-B765-4E5B-B5E4-E6AFAD15AD10}" type="pres">
      <dgm:prSet presAssocID="{F5CED406-AE4C-4716-A530-D398757B6926}" presName="sibTrans" presStyleCnt="0"/>
      <dgm:spPr/>
    </dgm:pt>
    <dgm:pt modelId="{2B2DB97D-C966-4E0E-A1D7-17CE6F3733A2}" type="pres">
      <dgm:prSet presAssocID="{CEE31143-4585-422B-A7BE-912925852867}" presName="node" presStyleLbl="node1" presStyleIdx="2" presStyleCnt="7">
        <dgm:presLayoutVars>
          <dgm:bulletEnabled val="1"/>
        </dgm:presLayoutVars>
      </dgm:prSet>
      <dgm:spPr/>
    </dgm:pt>
    <dgm:pt modelId="{F1FD8C4D-7565-4998-A09D-625E44743F68}" type="pres">
      <dgm:prSet presAssocID="{0B07816B-A52E-4E3A-9FF0-288B47EE33E5}" presName="sibTrans" presStyleCnt="0"/>
      <dgm:spPr/>
    </dgm:pt>
    <dgm:pt modelId="{33DFB702-F61B-4700-BFEF-3008BC1C4D12}" type="pres">
      <dgm:prSet presAssocID="{069F9C30-83E7-424E-A737-589120CABA19}" presName="node" presStyleLbl="node1" presStyleIdx="3" presStyleCnt="7">
        <dgm:presLayoutVars>
          <dgm:bulletEnabled val="1"/>
        </dgm:presLayoutVars>
      </dgm:prSet>
      <dgm:spPr/>
    </dgm:pt>
    <dgm:pt modelId="{10F8B922-480F-4F79-9DC8-17F654204FE8}" type="pres">
      <dgm:prSet presAssocID="{6E721A46-DAEF-4DAD-B737-938B54CFDE36}" presName="sibTrans" presStyleCnt="0"/>
      <dgm:spPr/>
    </dgm:pt>
    <dgm:pt modelId="{24CF47AD-C8DB-4F56-910E-0E24FADD5D6F}" type="pres">
      <dgm:prSet presAssocID="{7FEA7DAA-B390-4B5D-8067-089558713C2C}" presName="node" presStyleLbl="node1" presStyleIdx="4" presStyleCnt="7">
        <dgm:presLayoutVars>
          <dgm:bulletEnabled val="1"/>
        </dgm:presLayoutVars>
      </dgm:prSet>
      <dgm:spPr/>
    </dgm:pt>
    <dgm:pt modelId="{DF544707-DB51-48B2-B15B-70EC863FA589}" type="pres">
      <dgm:prSet presAssocID="{3B66A4FF-0C81-4823-A6D1-2F1C8DD30B07}" presName="sibTrans" presStyleCnt="0"/>
      <dgm:spPr/>
    </dgm:pt>
    <dgm:pt modelId="{0F095AD5-FD28-4C56-B875-AB1CEF0D6559}" type="pres">
      <dgm:prSet presAssocID="{5F4C1622-4B22-42C8-9D82-D6004819D85A}" presName="node" presStyleLbl="node1" presStyleIdx="5" presStyleCnt="7">
        <dgm:presLayoutVars>
          <dgm:bulletEnabled val="1"/>
        </dgm:presLayoutVars>
      </dgm:prSet>
      <dgm:spPr/>
    </dgm:pt>
    <dgm:pt modelId="{C63D751A-BC2B-4C49-B1D2-237DE71764EC}" type="pres">
      <dgm:prSet presAssocID="{79980901-1395-4A1E-A84F-D257888F1A4C}" presName="sibTrans" presStyleCnt="0"/>
      <dgm:spPr/>
    </dgm:pt>
    <dgm:pt modelId="{7EE58D7B-81C9-4416-ABE0-0C239E7CFF5D}" type="pres">
      <dgm:prSet presAssocID="{769FC5A0-F488-4395-9DD2-58D82BA7128A}" presName="node" presStyleLbl="node1" presStyleIdx="6" presStyleCnt="7">
        <dgm:presLayoutVars>
          <dgm:bulletEnabled val="1"/>
        </dgm:presLayoutVars>
      </dgm:prSet>
      <dgm:spPr/>
    </dgm:pt>
  </dgm:ptLst>
  <dgm:cxnLst>
    <dgm:cxn modelId="{49410B0A-B947-4200-A2A3-A2467218D199}" srcId="{9B8BADDA-C0F5-4698-945F-39660DEB5C2C}" destId="{2141251F-A5D5-4117-8942-48D2BA110B71}" srcOrd="1" destOrd="0" parTransId="{A263A021-8336-420E-952A-AC05D901EA39}" sibTransId="{F5CED406-AE4C-4716-A530-D398757B6926}"/>
    <dgm:cxn modelId="{BDC58F0F-1725-43E0-AF5B-4838891AF021}" type="presOf" srcId="{2141251F-A5D5-4117-8942-48D2BA110B71}" destId="{4E0281E4-1A88-4FE6-A063-D371E61A1D26}" srcOrd="0" destOrd="0" presId="urn:microsoft.com/office/officeart/2005/8/layout/default"/>
    <dgm:cxn modelId="{53B0B723-F262-4887-8310-2E9D225E7AF1}" type="presOf" srcId="{769FC5A0-F488-4395-9DD2-58D82BA7128A}" destId="{7EE58D7B-81C9-4416-ABE0-0C239E7CFF5D}" srcOrd="0" destOrd="0" presId="urn:microsoft.com/office/officeart/2005/8/layout/default"/>
    <dgm:cxn modelId="{3A544B3B-98C4-4F5F-97AB-E06B2DE3AB8E}" type="presOf" srcId="{9B8BADDA-C0F5-4698-945F-39660DEB5C2C}" destId="{972E449C-DB3C-47BB-9D2B-736ACA916A8E}" srcOrd="0" destOrd="0" presId="urn:microsoft.com/office/officeart/2005/8/layout/default"/>
    <dgm:cxn modelId="{9F4F4760-0D27-46BC-BE7E-A399203C4069}" type="presOf" srcId="{7FEA7DAA-B390-4B5D-8067-089558713C2C}" destId="{24CF47AD-C8DB-4F56-910E-0E24FADD5D6F}" srcOrd="0" destOrd="0" presId="urn:microsoft.com/office/officeart/2005/8/layout/default"/>
    <dgm:cxn modelId="{736E2B48-AA9C-4E74-BA1D-B57121249069}" type="presOf" srcId="{5F4C1622-4B22-42C8-9D82-D6004819D85A}" destId="{0F095AD5-FD28-4C56-B875-AB1CEF0D6559}" srcOrd="0" destOrd="0" presId="urn:microsoft.com/office/officeart/2005/8/layout/default"/>
    <dgm:cxn modelId="{F677017C-56BB-4390-971B-B8D3F5627F27}" srcId="{9B8BADDA-C0F5-4698-945F-39660DEB5C2C}" destId="{769FC5A0-F488-4395-9DD2-58D82BA7128A}" srcOrd="6" destOrd="0" parTransId="{AEDF5127-42FC-4FE0-9DA2-8F7AA4513917}" sibTransId="{C4134142-3192-43A7-89B4-D2B3DF4AD39C}"/>
    <dgm:cxn modelId="{D9C4C6A6-492F-449A-B73A-7A8354A5F178}" srcId="{9B8BADDA-C0F5-4698-945F-39660DEB5C2C}" destId="{5F4C1622-4B22-42C8-9D82-D6004819D85A}" srcOrd="5" destOrd="0" parTransId="{A6285D7E-37D3-49B8-A04A-3A352DA3BCE4}" sibTransId="{79980901-1395-4A1E-A84F-D257888F1A4C}"/>
    <dgm:cxn modelId="{71C15BCA-ABCB-45FA-9E1F-81BFA036B6F7}" srcId="{9B8BADDA-C0F5-4698-945F-39660DEB5C2C}" destId="{7FEA7DAA-B390-4B5D-8067-089558713C2C}" srcOrd="4" destOrd="0" parTransId="{48F6AECB-A379-468A-8479-7409AF4C6C77}" sibTransId="{3B66A4FF-0C81-4823-A6D1-2F1C8DD30B07}"/>
    <dgm:cxn modelId="{4180D1D1-5981-4476-BD70-E9102D08DBB0}" type="presOf" srcId="{CEE31143-4585-422B-A7BE-912925852867}" destId="{2B2DB97D-C966-4E0E-A1D7-17CE6F3733A2}" srcOrd="0" destOrd="0" presId="urn:microsoft.com/office/officeart/2005/8/layout/default"/>
    <dgm:cxn modelId="{87D088D3-D4D3-4A18-9C08-53193B69ECDC}" type="presOf" srcId="{069F9C30-83E7-424E-A737-589120CABA19}" destId="{33DFB702-F61B-4700-BFEF-3008BC1C4D12}" srcOrd="0" destOrd="0" presId="urn:microsoft.com/office/officeart/2005/8/layout/default"/>
    <dgm:cxn modelId="{B897BCE4-A269-4414-BD1D-10AD4A8A6918}" srcId="{9B8BADDA-C0F5-4698-945F-39660DEB5C2C}" destId="{069F9C30-83E7-424E-A737-589120CABA19}" srcOrd="3" destOrd="0" parTransId="{E739A870-6C56-4B6E-B27E-269485AF5F6C}" sibTransId="{6E721A46-DAEF-4DAD-B737-938B54CFDE36}"/>
    <dgm:cxn modelId="{438830F4-B2C2-4328-85A2-C481FB757CAB}" srcId="{9B8BADDA-C0F5-4698-945F-39660DEB5C2C}" destId="{CEE31143-4585-422B-A7BE-912925852867}" srcOrd="2" destOrd="0" parTransId="{7EA73269-64F4-4DAF-9B74-334FCE4215D3}" sibTransId="{0B07816B-A52E-4E3A-9FF0-288B47EE33E5}"/>
    <dgm:cxn modelId="{5B2AD5F4-5606-46E4-8B80-83271BE5FF88}" type="presOf" srcId="{9C249D3C-A170-4154-BA75-33EF4C9E05F1}" destId="{DF1A7D8D-CF2F-4588-8593-7CBE509F0BD4}" srcOrd="0" destOrd="0" presId="urn:microsoft.com/office/officeart/2005/8/layout/default"/>
    <dgm:cxn modelId="{6075C1F6-9B58-4E92-BCEE-9045A0B3F9BA}" srcId="{9B8BADDA-C0F5-4698-945F-39660DEB5C2C}" destId="{9C249D3C-A170-4154-BA75-33EF4C9E05F1}" srcOrd="0" destOrd="0" parTransId="{61D5B847-8135-445A-ABFC-4E8AD6D04B47}" sibTransId="{E173CA3B-BA36-486E-998B-E12FBED9E5AA}"/>
    <dgm:cxn modelId="{A54D47E1-2F9C-4907-AC3E-C9A80F541C9A}" type="presParOf" srcId="{972E449C-DB3C-47BB-9D2B-736ACA916A8E}" destId="{DF1A7D8D-CF2F-4588-8593-7CBE509F0BD4}" srcOrd="0" destOrd="0" presId="urn:microsoft.com/office/officeart/2005/8/layout/default"/>
    <dgm:cxn modelId="{697CD1F2-529C-4BFB-AD8C-A08C9A121722}" type="presParOf" srcId="{972E449C-DB3C-47BB-9D2B-736ACA916A8E}" destId="{AF14453C-A33B-45B8-9ECB-0B840F9AC467}" srcOrd="1" destOrd="0" presId="urn:microsoft.com/office/officeart/2005/8/layout/default"/>
    <dgm:cxn modelId="{90AC2CC2-7530-4FDC-B6E8-F383FC20B7E3}" type="presParOf" srcId="{972E449C-DB3C-47BB-9D2B-736ACA916A8E}" destId="{4E0281E4-1A88-4FE6-A063-D371E61A1D26}" srcOrd="2" destOrd="0" presId="urn:microsoft.com/office/officeart/2005/8/layout/default"/>
    <dgm:cxn modelId="{92F6F449-1172-4E37-AA95-CF0E7698D6A1}" type="presParOf" srcId="{972E449C-DB3C-47BB-9D2B-736ACA916A8E}" destId="{C0517A92-B765-4E5B-B5E4-E6AFAD15AD10}" srcOrd="3" destOrd="0" presId="urn:microsoft.com/office/officeart/2005/8/layout/default"/>
    <dgm:cxn modelId="{BA8D75C7-F8DF-4D89-9B43-4B6B928DC6F2}" type="presParOf" srcId="{972E449C-DB3C-47BB-9D2B-736ACA916A8E}" destId="{2B2DB97D-C966-4E0E-A1D7-17CE6F3733A2}" srcOrd="4" destOrd="0" presId="urn:microsoft.com/office/officeart/2005/8/layout/default"/>
    <dgm:cxn modelId="{8B2A4DE4-BFAC-48FB-ABC4-1B79AEB85195}" type="presParOf" srcId="{972E449C-DB3C-47BB-9D2B-736ACA916A8E}" destId="{F1FD8C4D-7565-4998-A09D-625E44743F68}" srcOrd="5" destOrd="0" presId="urn:microsoft.com/office/officeart/2005/8/layout/default"/>
    <dgm:cxn modelId="{42BAE284-6DFC-45B5-A7DE-171EF007CBEB}" type="presParOf" srcId="{972E449C-DB3C-47BB-9D2B-736ACA916A8E}" destId="{33DFB702-F61B-4700-BFEF-3008BC1C4D12}" srcOrd="6" destOrd="0" presId="urn:microsoft.com/office/officeart/2005/8/layout/default"/>
    <dgm:cxn modelId="{2EF86FF0-3EA9-41E8-834F-B9929743F031}" type="presParOf" srcId="{972E449C-DB3C-47BB-9D2B-736ACA916A8E}" destId="{10F8B922-480F-4F79-9DC8-17F654204FE8}" srcOrd="7" destOrd="0" presId="urn:microsoft.com/office/officeart/2005/8/layout/default"/>
    <dgm:cxn modelId="{649F2541-B9E7-40A2-A41F-63B508C8CF69}" type="presParOf" srcId="{972E449C-DB3C-47BB-9D2B-736ACA916A8E}" destId="{24CF47AD-C8DB-4F56-910E-0E24FADD5D6F}" srcOrd="8" destOrd="0" presId="urn:microsoft.com/office/officeart/2005/8/layout/default"/>
    <dgm:cxn modelId="{F47AFB87-EA6C-42B8-97C6-F47939DC841E}" type="presParOf" srcId="{972E449C-DB3C-47BB-9D2B-736ACA916A8E}" destId="{DF544707-DB51-48B2-B15B-70EC863FA589}" srcOrd="9" destOrd="0" presId="urn:microsoft.com/office/officeart/2005/8/layout/default"/>
    <dgm:cxn modelId="{C1866A5C-1B72-423A-A9AE-BBB2922C2AB6}" type="presParOf" srcId="{972E449C-DB3C-47BB-9D2B-736ACA916A8E}" destId="{0F095AD5-FD28-4C56-B875-AB1CEF0D6559}" srcOrd="10" destOrd="0" presId="urn:microsoft.com/office/officeart/2005/8/layout/default"/>
    <dgm:cxn modelId="{4D1CD26B-8EC8-43AD-8C82-1192DDB38C31}" type="presParOf" srcId="{972E449C-DB3C-47BB-9D2B-736ACA916A8E}" destId="{C63D751A-BC2B-4C49-B1D2-237DE71764EC}" srcOrd="11" destOrd="0" presId="urn:microsoft.com/office/officeart/2005/8/layout/default"/>
    <dgm:cxn modelId="{D4B96CDE-FEC9-41CB-A22D-766D7B20D1E3}" type="presParOf" srcId="{972E449C-DB3C-47BB-9D2B-736ACA916A8E}" destId="{7EE58D7B-81C9-4416-ABE0-0C239E7CFF5D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F2643B4-7BED-45D9-ABD2-C91EAAB9783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86FC962-5A4F-41CB-86D2-B180FBF701F9}">
      <dgm:prSet phldr="0"/>
      <dgm:spPr/>
      <dgm:t>
        <a:bodyPr/>
        <a:lstStyle/>
        <a:p>
          <a:pPr rtl="0"/>
          <a:r>
            <a:rPr lang="cs-CZ" sz="1100" dirty="0">
              <a:solidFill>
                <a:srgbClr val="222222"/>
              </a:solidFill>
              <a:latin typeface="Segoe UI"/>
              <a:cs typeface="Segoe UI"/>
            </a:rPr>
            <a:t>Kromě povinné jednotné přijímací zkoušky může (ale nemusí) škola organizovat ještě i vlastní školní zkoušku (písemnou, ústní, praktickou, pohovor)</a:t>
          </a:r>
          <a:endParaRPr lang="cs-CZ" dirty="0"/>
        </a:p>
      </dgm:t>
    </dgm:pt>
    <dgm:pt modelId="{19751EEB-7251-4F67-8A7E-8DB556B0DCE3}" type="parTrans" cxnId="{E04AA010-33E1-46A4-9C16-DABF09EFCF30}">
      <dgm:prSet/>
      <dgm:spPr/>
      <dgm:t>
        <a:bodyPr/>
        <a:lstStyle/>
        <a:p>
          <a:endParaRPr lang="en-US"/>
        </a:p>
      </dgm:t>
    </dgm:pt>
    <dgm:pt modelId="{EB4CAA23-F217-4346-AA3F-443D7A0A91EE}" type="sibTrans" cxnId="{E04AA010-33E1-46A4-9C16-DABF09EFCF30}">
      <dgm:prSet/>
      <dgm:spPr/>
      <dgm:t>
        <a:bodyPr/>
        <a:lstStyle/>
        <a:p>
          <a:endParaRPr lang="en-US"/>
        </a:p>
      </dgm:t>
    </dgm:pt>
    <dgm:pt modelId="{67F30EDC-6BAE-4465-8562-63C59EC195D6}">
      <dgm:prSet phldr="0"/>
      <dgm:spPr/>
      <dgm:t>
        <a:bodyPr/>
        <a:lstStyle/>
        <a:p>
          <a:pPr rtl="0"/>
          <a:r>
            <a:rPr lang="cs-CZ" b="1" dirty="0">
              <a:solidFill>
                <a:srgbClr val="002060"/>
              </a:solidFill>
              <a:latin typeface="Segoe UI"/>
              <a:cs typeface="Segoe UI"/>
            </a:rPr>
            <a:t>od 15. 3 do 23. 4. 2026</a:t>
          </a:r>
          <a:endParaRPr lang="cs-CZ" dirty="0">
            <a:solidFill>
              <a:srgbClr val="002060"/>
            </a:solidFill>
          </a:endParaRPr>
        </a:p>
      </dgm:t>
    </dgm:pt>
    <dgm:pt modelId="{7A5E6114-BA65-47BF-9815-E8999C43B091}" type="parTrans" cxnId="{D645DE45-9BC6-4DB7-8FEF-874B30D97E78}">
      <dgm:prSet/>
      <dgm:spPr/>
      <dgm:t>
        <a:bodyPr/>
        <a:lstStyle/>
        <a:p>
          <a:endParaRPr lang="en-US"/>
        </a:p>
      </dgm:t>
    </dgm:pt>
    <dgm:pt modelId="{B0B53695-3A36-4133-92F1-5FD452BAEE6A}" type="sibTrans" cxnId="{D645DE45-9BC6-4DB7-8FEF-874B30D97E78}">
      <dgm:prSet/>
      <dgm:spPr/>
      <dgm:t>
        <a:bodyPr/>
        <a:lstStyle/>
        <a:p>
          <a:endParaRPr lang="en-US"/>
        </a:p>
      </dgm:t>
    </dgm:pt>
    <dgm:pt modelId="{940292BA-FFB9-4F99-AF5A-29A9A8ABF0F0}">
      <dgm:prSet/>
      <dgm:spPr/>
      <dgm:t>
        <a:bodyPr/>
        <a:lstStyle/>
        <a:p>
          <a:pPr rtl="0"/>
          <a:r>
            <a:rPr lang="cs-CZ" dirty="0"/>
            <a:t>2 termíny, alespoň jeden </a:t>
          </a:r>
          <a:r>
            <a:rPr lang="cs-CZ" sz="1100" dirty="0">
              <a:solidFill>
                <a:srgbClr val="222222"/>
              </a:solidFill>
              <a:latin typeface="Segoe UI"/>
              <a:cs typeface="Segoe UI"/>
            </a:rPr>
            <a:t>musí být v jiný den než jednotná přijímací zkouška </a:t>
          </a:r>
          <a:r>
            <a:rPr lang="cs-CZ" sz="1100" dirty="0">
              <a:solidFill>
                <a:srgbClr val="333333"/>
              </a:solidFill>
              <a:latin typeface="Segoe UI"/>
              <a:cs typeface="Segoe UI"/>
            </a:rPr>
            <a:t>pro daný obor vzdělání.</a:t>
          </a:r>
          <a:endParaRPr lang="en-US" dirty="0"/>
        </a:p>
      </dgm:t>
    </dgm:pt>
    <dgm:pt modelId="{3B9D7457-76CB-4755-BF8E-29284A13C069}" type="parTrans" cxnId="{062D51A8-19FA-453E-9407-968A4416E5C7}">
      <dgm:prSet/>
      <dgm:spPr/>
      <dgm:t>
        <a:bodyPr/>
        <a:lstStyle/>
        <a:p>
          <a:endParaRPr lang="en-US"/>
        </a:p>
      </dgm:t>
    </dgm:pt>
    <dgm:pt modelId="{E3D96210-0B75-483F-91EC-C54F85B87250}" type="sibTrans" cxnId="{062D51A8-19FA-453E-9407-968A4416E5C7}">
      <dgm:prSet/>
      <dgm:spPr/>
      <dgm:t>
        <a:bodyPr/>
        <a:lstStyle/>
        <a:p>
          <a:endParaRPr lang="en-US"/>
        </a:p>
      </dgm:t>
    </dgm:pt>
    <dgm:pt modelId="{30C871CE-E9FC-4CAA-840C-9C9F7E6D9F26}">
      <dgm:prSet/>
      <dgm:spPr/>
      <dgm:t>
        <a:bodyPr/>
        <a:lstStyle/>
        <a:p>
          <a:r>
            <a:rPr lang="cs-CZ" dirty="0"/>
            <a:t>Náhradní termín 24. 4. – 5. 5. </a:t>
          </a:r>
          <a:endParaRPr lang="en-US" dirty="0"/>
        </a:p>
      </dgm:t>
    </dgm:pt>
    <dgm:pt modelId="{26AFC5FF-7F94-481A-9FE7-B8217E6DB56B}" type="parTrans" cxnId="{CEDAC808-5BD7-4E91-8D23-58B78F168387}">
      <dgm:prSet/>
      <dgm:spPr/>
      <dgm:t>
        <a:bodyPr/>
        <a:lstStyle/>
        <a:p>
          <a:endParaRPr lang="en-US"/>
        </a:p>
      </dgm:t>
    </dgm:pt>
    <dgm:pt modelId="{7E125531-127B-4E9C-9B9E-12F304DA681C}" type="sibTrans" cxnId="{CEDAC808-5BD7-4E91-8D23-58B78F168387}">
      <dgm:prSet/>
      <dgm:spPr/>
      <dgm:t>
        <a:bodyPr/>
        <a:lstStyle/>
        <a:p>
          <a:endParaRPr lang="en-US"/>
        </a:p>
      </dgm:t>
    </dgm:pt>
    <dgm:pt modelId="{B842644F-668E-4A9A-9655-192FF98906A9}" type="pres">
      <dgm:prSet presAssocID="{0F2643B4-7BED-45D9-ABD2-C91EAAB97832}" presName="linear" presStyleCnt="0">
        <dgm:presLayoutVars>
          <dgm:animLvl val="lvl"/>
          <dgm:resizeHandles val="exact"/>
        </dgm:presLayoutVars>
      </dgm:prSet>
      <dgm:spPr/>
    </dgm:pt>
    <dgm:pt modelId="{97FA7AFD-45BE-40B8-A4AB-BBB7EAE239C5}" type="pres">
      <dgm:prSet presAssocID="{C86FC962-5A4F-41CB-86D2-B180FBF701F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85307E5-49E3-4D74-BD90-FD791AAD2BB9}" type="pres">
      <dgm:prSet presAssocID="{EB4CAA23-F217-4346-AA3F-443D7A0A91EE}" presName="spacer" presStyleCnt="0"/>
      <dgm:spPr/>
    </dgm:pt>
    <dgm:pt modelId="{F548E147-0997-420E-9DDD-0A3C5C5CC1BB}" type="pres">
      <dgm:prSet presAssocID="{67F30EDC-6BAE-4465-8562-63C59EC195D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C78477B-7BFB-422D-BC69-4ACA5E395526}" type="pres">
      <dgm:prSet presAssocID="{B0B53695-3A36-4133-92F1-5FD452BAEE6A}" presName="spacer" presStyleCnt="0"/>
      <dgm:spPr/>
    </dgm:pt>
    <dgm:pt modelId="{BEDCAE3A-9A09-47E8-B8C8-99934E88657C}" type="pres">
      <dgm:prSet presAssocID="{940292BA-FFB9-4F99-AF5A-29A9A8ABF0F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1691AFD-4854-4317-B1B0-5F9230FDDF1B}" type="pres">
      <dgm:prSet presAssocID="{E3D96210-0B75-483F-91EC-C54F85B87250}" presName="spacer" presStyleCnt="0"/>
      <dgm:spPr/>
    </dgm:pt>
    <dgm:pt modelId="{9BE74F95-11BD-4B3A-BF53-28462B06E234}" type="pres">
      <dgm:prSet presAssocID="{30C871CE-E9FC-4CAA-840C-9C9F7E6D9F2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7925905-921E-4244-8110-C04CB3CAA779}" type="presOf" srcId="{0F2643B4-7BED-45D9-ABD2-C91EAAB97832}" destId="{B842644F-668E-4A9A-9655-192FF98906A9}" srcOrd="0" destOrd="0" presId="urn:microsoft.com/office/officeart/2005/8/layout/vList2"/>
    <dgm:cxn modelId="{CEDAC808-5BD7-4E91-8D23-58B78F168387}" srcId="{0F2643B4-7BED-45D9-ABD2-C91EAAB97832}" destId="{30C871CE-E9FC-4CAA-840C-9C9F7E6D9F26}" srcOrd="3" destOrd="0" parTransId="{26AFC5FF-7F94-481A-9FE7-B8217E6DB56B}" sibTransId="{7E125531-127B-4E9C-9B9E-12F304DA681C}"/>
    <dgm:cxn modelId="{ACFD130B-AFDD-41ED-9F79-60971BF63E72}" type="presOf" srcId="{67F30EDC-6BAE-4465-8562-63C59EC195D6}" destId="{F548E147-0997-420E-9DDD-0A3C5C5CC1BB}" srcOrd="0" destOrd="0" presId="urn:microsoft.com/office/officeart/2005/8/layout/vList2"/>
    <dgm:cxn modelId="{E04AA010-33E1-46A4-9C16-DABF09EFCF30}" srcId="{0F2643B4-7BED-45D9-ABD2-C91EAAB97832}" destId="{C86FC962-5A4F-41CB-86D2-B180FBF701F9}" srcOrd="0" destOrd="0" parTransId="{19751EEB-7251-4F67-8A7E-8DB556B0DCE3}" sibTransId="{EB4CAA23-F217-4346-AA3F-443D7A0A91EE}"/>
    <dgm:cxn modelId="{D645DE45-9BC6-4DB7-8FEF-874B30D97E78}" srcId="{0F2643B4-7BED-45D9-ABD2-C91EAAB97832}" destId="{67F30EDC-6BAE-4465-8562-63C59EC195D6}" srcOrd="1" destOrd="0" parTransId="{7A5E6114-BA65-47BF-9815-E8999C43B091}" sibTransId="{B0B53695-3A36-4133-92F1-5FD452BAEE6A}"/>
    <dgm:cxn modelId="{FB6D0D50-3A0C-4218-B8E4-A42DD622105A}" type="presOf" srcId="{C86FC962-5A4F-41CB-86D2-B180FBF701F9}" destId="{97FA7AFD-45BE-40B8-A4AB-BBB7EAE239C5}" srcOrd="0" destOrd="0" presId="urn:microsoft.com/office/officeart/2005/8/layout/vList2"/>
    <dgm:cxn modelId="{D7122C82-51F4-496D-9F5A-AD9EB15196B7}" type="presOf" srcId="{940292BA-FFB9-4F99-AF5A-29A9A8ABF0F0}" destId="{BEDCAE3A-9A09-47E8-B8C8-99934E88657C}" srcOrd="0" destOrd="0" presId="urn:microsoft.com/office/officeart/2005/8/layout/vList2"/>
    <dgm:cxn modelId="{35FDDDA7-1CC5-4A5A-AF43-5F15CB0A80D6}" type="presOf" srcId="{30C871CE-E9FC-4CAA-840C-9C9F7E6D9F26}" destId="{9BE74F95-11BD-4B3A-BF53-28462B06E234}" srcOrd="0" destOrd="0" presId="urn:microsoft.com/office/officeart/2005/8/layout/vList2"/>
    <dgm:cxn modelId="{062D51A8-19FA-453E-9407-968A4416E5C7}" srcId="{0F2643B4-7BED-45D9-ABD2-C91EAAB97832}" destId="{940292BA-FFB9-4F99-AF5A-29A9A8ABF0F0}" srcOrd="2" destOrd="0" parTransId="{3B9D7457-76CB-4755-BF8E-29284A13C069}" sibTransId="{E3D96210-0B75-483F-91EC-C54F85B87250}"/>
    <dgm:cxn modelId="{ED6B5BA4-A8AF-4C3F-A7D5-29518BD59AF3}" type="presParOf" srcId="{B842644F-668E-4A9A-9655-192FF98906A9}" destId="{97FA7AFD-45BE-40B8-A4AB-BBB7EAE239C5}" srcOrd="0" destOrd="0" presId="urn:microsoft.com/office/officeart/2005/8/layout/vList2"/>
    <dgm:cxn modelId="{0DA61119-FB7C-4755-A994-EAE3C3EEF695}" type="presParOf" srcId="{B842644F-668E-4A9A-9655-192FF98906A9}" destId="{285307E5-49E3-4D74-BD90-FD791AAD2BB9}" srcOrd="1" destOrd="0" presId="urn:microsoft.com/office/officeart/2005/8/layout/vList2"/>
    <dgm:cxn modelId="{6D19CBAA-3E03-4B3D-A4B6-E0774657D358}" type="presParOf" srcId="{B842644F-668E-4A9A-9655-192FF98906A9}" destId="{F548E147-0997-420E-9DDD-0A3C5C5CC1BB}" srcOrd="2" destOrd="0" presId="urn:microsoft.com/office/officeart/2005/8/layout/vList2"/>
    <dgm:cxn modelId="{004998B1-D089-4048-B734-C62DA4518BAF}" type="presParOf" srcId="{B842644F-668E-4A9A-9655-192FF98906A9}" destId="{3C78477B-7BFB-422D-BC69-4ACA5E395526}" srcOrd="3" destOrd="0" presId="urn:microsoft.com/office/officeart/2005/8/layout/vList2"/>
    <dgm:cxn modelId="{0370FE6B-1A62-4AA2-8D0D-08FB0A751CEF}" type="presParOf" srcId="{B842644F-668E-4A9A-9655-192FF98906A9}" destId="{BEDCAE3A-9A09-47E8-B8C8-99934E88657C}" srcOrd="4" destOrd="0" presId="urn:microsoft.com/office/officeart/2005/8/layout/vList2"/>
    <dgm:cxn modelId="{3B4B0930-613C-4ADB-84C3-46F743EA091D}" type="presParOf" srcId="{B842644F-668E-4A9A-9655-192FF98906A9}" destId="{11691AFD-4854-4317-B1B0-5F9230FDDF1B}" srcOrd="5" destOrd="0" presId="urn:microsoft.com/office/officeart/2005/8/layout/vList2"/>
    <dgm:cxn modelId="{951419CC-D063-4F8C-918B-77207FA07A01}" type="presParOf" srcId="{B842644F-668E-4A9A-9655-192FF98906A9}" destId="{9BE74F95-11BD-4B3A-BF53-28462B06E23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5DC7B42-6DC4-48A8-9491-6A7DC1E9EE8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B2EAF1B-D1FC-4CEA-B71C-D41C66EE0225}">
      <dgm:prSet/>
      <dgm:spPr/>
      <dgm:t>
        <a:bodyPr/>
        <a:lstStyle/>
        <a:p>
          <a:pPr algn="l" rtl="0">
            <a:lnSpc>
              <a:spcPct val="90000"/>
            </a:lnSpc>
          </a:pPr>
          <a:r>
            <a:rPr lang="cs-CZ" sz="1700" dirty="0">
              <a:solidFill>
                <a:srgbClr val="FFFFFF"/>
              </a:solidFill>
              <a:ea typeface="+mn-ea"/>
              <a:cs typeface="+mn-cs"/>
            </a:rPr>
            <a:t>Systém dle výsledků a prioritizace vytvoří seznam přijatých</a:t>
          </a:r>
          <a:r>
            <a:rPr lang="cs-CZ" sz="1700" dirty="0">
              <a:solidFill>
                <a:srgbClr val="FFFFFF"/>
              </a:solidFill>
              <a:latin typeface="Gill Sans Nova"/>
              <a:ea typeface="+mn-ea"/>
              <a:cs typeface="+mn-cs"/>
            </a:rPr>
            <a:t> - video </a:t>
          </a:r>
          <a:r>
            <a:rPr lang="cs-CZ" sz="1700" dirty="0">
              <a:solidFill>
                <a:srgbClr val="000000"/>
              </a:solidFill>
              <a:ea typeface="+mn-ea"/>
              <a:cs typeface="+mn-cs"/>
            </a:rPr>
            <a:t>ALGORITMUS pro přijímací zkoušky</a:t>
          </a:r>
          <a:r>
            <a:rPr lang="cs-CZ" sz="1700" dirty="0">
              <a:solidFill>
                <a:srgbClr val="FFFFFF"/>
              </a:solidFill>
              <a:latin typeface="Gill Sans Nova"/>
              <a:ea typeface="+mn-ea"/>
              <a:cs typeface="+mn-cs"/>
            </a:rPr>
            <a:t> na </a:t>
          </a:r>
          <a:r>
            <a:rPr lang="cs-CZ" sz="1700" dirty="0">
              <a:solidFill>
                <a:srgbClr val="FFFFFF"/>
              </a:solidFill>
              <a:ea typeface="+mn-ea"/>
              <a:cs typeface="+mn-cs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https://www.youtube.com/watch?v=RkZKwARYC1c&amp;t=3s</a:t>
          </a:r>
        </a:p>
      </dgm:t>
    </dgm:pt>
    <dgm:pt modelId="{57A5AB83-ACF3-4306-A46C-3A4B3B389F3B}" type="parTrans" cxnId="{29ADF51F-0B26-434F-9DBC-8F9F174F0716}">
      <dgm:prSet/>
      <dgm:spPr/>
      <dgm:t>
        <a:bodyPr/>
        <a:lstStyle/>
        <a:p>
          <a:endParaRPr lang="en-US"/>
        </a:p>
      </dgm:t>
    </dgm:pt>
    <dgm:pt modelId="{629B2A81-DA7F-4F57-ACE1-2825DE621747}" type="sibTrans" cxnId="{29ADF51F-0B26-434F-9DBC-8F9F174F0716}">
      <dgm:prSet/>
      <dgm:spPr/>
      <dgm:t>
        <a:bodyPr/>
        <a:lstStyle/>
        <a:p>
          <a:endParaRPr lang="en-US"/>
        </a:p>
      </dgm:t>
    </dgm:pt>
    <dgm:pt modelId="{92923CEA-3864-4C5D-A2E6-30AB62D35BAE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cs-CZ" sz="1700" dirty="0">
              <a:solidFill>
                <a:srgbClr val="FFFFFF"/>
              </a:solidFill>
              <a:ea typeface="+mn-ea"/>
              <a:cs typeface="+mn-cs"/>
            </a:rPr>
            <a:t>Uchazeč je přijat vždy jen do jednoho oboru</a:t>
          </a:r>
          <a:r>
            <a:rPr lang="cs-CZ" sz="1700" dirty="0">
              <a:solidFill>
                <a:srgbClr val="002060"/>
              </a:solidFill>
              <a:ea typeface="+mn-ea"/>
              <a:cs typeface="+mn-cs"/>
            </a:rPr>
            <a:t> dle své priority</a:t>
          </a:r>
          <a:endParaRPr lang="en-US" sz="1700" dirty="0">
            <a:solidFill>
              <a:srgbClr val="002060"/>
            </a:solidFill>
            <a:ea typeface="+mn-ea"/>
            <a:cs typeface="+mn-cs"/>
          </a:endParaRPr>
        </a:p>
      </dgm:t>
    </dgm:pt>
    <dgm:pt modelId="{C6F3E3E6-EE73-4A1E-B89C-EFB83266276F}" type="parTrans" cxnId="{8498E0AE-CCBC-436F-AD5B-66A88A75E60D}">
      <dgm:prSet/>
      <dgm:spPr/>
      <dgm:t>
        <a:bodyPr/>
        <a:lstStyle/>
        <a:p>
          <a:endParaRPr lang="en-US"/>
        </a:p>
      </dgm:t>
    </dgm:pt>
    <dgm:pt modelId="{5647369D-9867-44EC-8135-34D154101C95}" type="sibTrans" cxnId="{8498E0AE-CCBC-436F-AD5B-66A88A75E60D}">
      <dgm:prSet/>
      <dgm:spPr/>
      <dgm:t>
        <a:bodyPr/>
        <a:lstStyle/>
        <a:p>
          <a:endParaRPr lang="en-US"/>
        </a:p>
      </dgm:t>
    </dgm:pt>
    <dgm:pt modelId="{A6AEE0C2-623C-4B0D-86A7-7A19BECF3E17}">
      <dgm:prSet phldr="0"/>
      <dgm:spPr/>
      <dgm:t>
        <a:bodyPr/>
        <a:lstStyle/>
        <a:p>
          <a:pPr algn="just" rtl="0">
            <a:lnSpc>
              <a:spcPct val="90000"/>
            </a:lnSpc>
          </a:pPr>
          <a:r>
            <a:rPr lang="cs-CZ" sz="1700" dirty="0">
              <a:solidFill>
                <a:srgbClr val="333333"/>
              </a:solidFill>
              <a:latin typeface="Segoe UI"/>
              <a:ea typeface="+mn-ea"/>
              <a:cs typeface="Segoe UI"/>
            </a:rPr>
            <a:t>Výsledky přijímacího řízení zveřejní </a:t>
          </a:r>
          <a:r>
            <a:rPr lang="cs-CZ" sz="1700" b="1" dirty="0">
              <a:solidFill>
                <a:srgbClr val="002060"/>
              </a:solidFill>
              <a:latin typeface="Segoe UI"/>
              <a:ea typeface="+mn-ea"/>
              <a:cs typeface="Segoe UI"/>
            </a:rPr>
            <a:t>15. května</a:t>
          </a:r>
          <a:r>
            <a:rPr lang="cs-CZ" sz="1700" dirty="0">
              <a:solidFill>
                <a:srgbClr val="333333"/>
              </a:solidFill>
              <a:latin typeface="Segoe UI"/>
              <a:ea typeface="+mn-ea"/>
              <a:cs typeface="Segoe UI"/>
            </a:rPr>
            <a:t> ředitel školy na veřejně přístupném místě ve škole (dveře školy, úřední deska apod.), k dispozici budou i v</a:t>
          </a:r>
          <a:r>
            <a:rPr lang="cs-CZ" sz="1700" dirty="0">
              <a:solidFill>
                <a:srgbClr val="002060"/>
              </a:solidFill>
              <a:latin typeface="Segoe UI"/>
              <a:ea typeface="+mn-ea"/>
              <a:cs typeface="Segoe UI"/>
            </a:rPr>
            <a:t> informačním systému DiPSy</a:t>
          </a:r>
          <a:r>
            <a:rPr lang="cs-CZ" sz="1700" dirty="0">
              <a:solidFill>
                <a:srgbClr val="333333"/>
              </a:solidFill>
              <a:latin typeface="Segoe UI"/>
              <a:ea typeface="+mn-ea"/>
              <a:cs typeface="Segoe UI"/>
            </a:rPr>
            <a:t>.</a:t>
          </a:r>
          <a:br>
            <a:rPr lang="en-US" sz="1700" dirty="0">
              <a:ea typeface="+mn-ea"/>
              <a:cs typeface="+mn-cs"/>
            </a:rPr>
          </a:br>
          <a:endParaRPr lang="cs-CZ" sz="1700" dirty="0">
            <a:solidFill>
              <a:srgbClr val="FFFFFF"/>
            </a:solidFill>
            <a:latin typeface="Segoe UI"/>
            <a:ea typeface="+mn-ea"/>
            <a:cs typeface="+mn-cs"/>
          </a:endParaRPr>
        </a:p>
      </dgm:t>
    </dgm:pt>
    <dgm:pt modelId="{398C6020-0ECA-4BCF-88B8-59E2582D4B34}" type="parTrans" cxnId="{4D6DE1D4-565B-4B1B-99E8-9D967724F064}">
      <dgm:prSet/>
      <dgm:spPr/>
    </dgm:pt>
    <dgm:pt modelId="{03851CC6-C705-48B5-9A6E-C36B30D3B6C2}" type="sibTrans" cxnId="{4D6DE1D4-565B-4B1B-99E8-9D967724F064}">
      <dgm:prSet/>
      <dgm:spPr/>
    </dgm:pt>
    <dgm:pt modelId="{CF55EF4E-412E-49DC-8575-29A751735771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cs-CZ" sz="1700" dirty="0">
              <a:solidFill>
                <a:srgbClr val="FFFFFF"/>
              </a:solidFill>
              <a:ea typeface="+mn-ea"/>
              <a:cs typeface="+mn-cs"/>
            </a:rPr>
            <a:t>Uchazeči nesmí sdílet stejné pořadí </a:t>
          </a:r>
        </a:p>
      </dgm:t>
    </dgm:pt>
    <dgm:pt modelId="{63DA3E6B-2C86-445C-B94D-87DD97BC8C30}" type="parTrans" cxnId="{6EFB95F3-BFF8-4814-ABE1-510E3A06D442}">
      <dgm:prSet/>
      <dgm:spPr/>
    </dgm:pt>
    <dgm:pt modelId="{32D58A45-BC2E-4E0D-9F4A-E107C036F8A7}" type="sibTrans" cxnId="{6EFB95F3-BFF8-4814-ABE1-510E3A06D442}">
      <dgm:prSet/>
      <dgm:spPr/>
    </dgm:pt>
    <dgm:pt modelId="{96504F61-7203-4831-AEB1-70049F0E4C88}" type="pres">
      <dgm:prSet presAssocID="{C5DC7B42-6DC4-48A8-9491-6A7DC1E9EE8F}" presName="linear" presStyleCnt="0">
        <dgm:presLayoutVars>
          <dgm:animLvl val="lvl"/>
          <dgm:resizeHandles val="exact"/>
        </dgm:presLayoutVars>
      </dgm:prSet>
      <dgm:spPr/>
    </dgm:pt>
    <dgm:pt modelId="{7FCA6EEC-9153-4F20-B466-3287ECF6AA66}" type="pres">
      <dgm:prSet presAssocID="{A6AEE0C2-623C-4B0D-86A7-7A19BECF3E1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F32540E-5BCF-4295-8E36-3B9961CB3257}" type="pres">
      <dgm:prSet presAssocID="{03851CC6-C705-48B5-9A6E-C36B30D3B6C2}" presName="spacer" presStyleCnt="0"/>
      <dgm:spPr/>
    </dgm:pt>
    <dgm:pt modelId="{4FF3FCA8-EFBC-44DB-8775-AA50404C0CEE}" type="pres">
      <dgm:prSet presAssocID="{CF55EF4E-412E-49DC-8575-29A75173577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C0497C4-A594-4969-A8CB-CF99126BA425}" type="pres">
      <dgm:prSet presAssocID="{32D58A45-BC2E-4E0D-9F4A-E107C036F8A7}" presName="spacer" presStyleCnt="0"/>
      <dgm:spPr/>
    </dgm:pt>
    <dgm:pt modelId="{03B82683-F012-477F-949D-E96B2DA485AC}" type="pres">
      <dgm:prSet presAssocID="{CB2EAF1B-D1FC-4CEA-B71C-D41C66EE022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8D2B460-2CE2-4089-A87D-99FB5354892D}" type="pres">
      <dgm:prSet presAssocID="{629B2A81-DA7F-4F57-ACE1-2825DE621747}" presName="spacer" presStyleCnt="0"/>
      <dgm:spPr/>
    </dgm:pt>
    <dgm:pt modelId="{7884E0FC-8C43-4F2E-955F-1B63156B4B32}" type="pres">
      <dgm:prSet presAssocID="{92923CEA-3864-4C5D-A2E6-30AB62D35BA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3D2CC1C-F59F-4C4B-B6C2-B472C65704D9}" type="presOf" srcId="{92923CEA-3864-4C5D-A2E6-30AB62D35BAE}" destId="{7884E0FC-8C43-4F2E-955F-1B63156B4B32}" srcOrd="0" destOrd="0" presId="urn:microsoft.com/office/officeart/2005/8/layout/vList2"/>
    <dgm:cxn modelId="{29ADF51F-0B26-434F-9DBC-8F9F174F0716}" srcId="{C5DC7B42-6DC4-48A8-9491-6A7DC1E9EE8F}" destId="{CB2EAF1B-D1FC-4CEA-B71C-D41C66EE0225}" srcOrd="2" destOrd="0" parTransId="{57A5AB83-ACF3-4306-A46C-3A4B3B389F3B}" sibTransId="{629B2A81-DA7F-4F57-ACE1-2825DE621747}"/>
    <dgm:cxn modelId="{2E7EAF38-F40C-4D8D-8922-5DEC2158E560}" type="presOf" srcId="{A6AEE0C2-623C-4B0D-86A7-7A19BECF3E17}" destId="{7FCA6EEC-9153-4F20-B466-3287ECF6AA66}" srcOrd="0" destOrd="0" presId="urn:microsoft.com/office/officeart/2005/8/layout/vList2"/>
    <dgm:cxn modelId="{2C367362-FF16-41D4-BCF4-686A1EE9C715}" type="presOf" srcId="{CF55EF4E-412E-49DC-8575-29A751735771}" destId="{4FF3FCA8-EFBC-44DB-8775-AA50404C0CEE}" srcOrd="0" destOrd="0" presId="urn:microsoft.com/office/officeart/2005/8/layout/vList2"/>
    <dgm:cxn modelId="{0DB8F0A3-0F88-4FC8-AF92-DFB5A2B9867C}" type="presOf" srcId="{C5DC7B42-6DC4-48A8-9491-6A7DC1E9EE8F}" destId="{96504F61-7203-4831-AEB1-70049F0E4C88}" srcOrd="0" destOrd="0" presId="urn:microsoft.com/office/officeart/2005/8/layout/vList2"/>
    <dgm:cxn modelId="{8498E0AE-CCBC-436F-AD5B-66A88A75E60D}" srcId="{C5DC7B42-6DC4-48A8-9491-6A7DC1E9EE8F}" destId="{92923CEA-3864-4C5D-A2E6-30AB62D35BAE}" srcOrd="3" destOrd="0" parTransId="{C6F3E3E6-EE73-4A1E-B89C-EFB83266276F}" sibTransId="{5647369D-9867-44EC-8135-34D154101C95}"/>
    <dgm:cxn modelId="{828843AF-94E9-4BB3-A276-2A1F7D9862EC}" type="presOf" srcId="{CB2EAF1B-D1FC-4CEA-B71C-D41C66EE0225}" destId="{03B82683-F012-477F-949D-E96B2DA485AC}" srcOrd="0" destOrd="0" presId="urn:microsoft.com/office/officeart/2005/8/layout/vList2"/>
    <dgm:cxn modelId="{4D6DE1D4-565B-4B1B-99E8-9D967724F064}" srcId="{C5DC7B42-6DC4-48A8-9491-6A7DC1E9EE8F}" destId="{A6AEE0C2-623C-4B0D-86A7-7A19BECF3E17}" srcOrd="0" destOrd="0" parTransId="{398C6020-0ECA-4BCF-88B8-59E2582D4B34}" sibTransId="{03851CC6-C705-48B5-9A6E-C36B30D3B6C2}"/>
    <dgm:cxn modelId="{6EFB95F3-BFF8-4814-ABE1-510E3A06D442}" srcId="{C5DC7B42-6DC4-48A8-9491-6A7DC1E9EE8F}" destId="{CF55EF4E-412E-49DC-8575-29A751735771}" srcOrd="1" destOrd="0" parTransId="{63DA3E6B-2C86-445C-B94D-87DD97BC8C30}" sibTransId="{32D58A45-BC2E-4E0D-9F4A-E107C036F8A7}"/>
    <dgm:cxn modelId="{BDD1C2CC-7C62-41C1-998F-684878D64FC6}" type="presParOf" srcId="{96504F61-7203-4831-AEB1-70049F0E4C88}" destId="{7FCA6EEC-9153-4F20-B466-3287ECF6AA66}" srcOrd="0" destOrd="0" presId="urn:microsoft.com/office/officeart/2005/8/layout/vList2"/>
    <dgm:cxn modelId="{8EE12E81-5A34-440E-9E6C-95179730690C}" type="presParOf" srcId="{96504F61-7203-4831-AEB1-70049F0E4C88}" destId="{9F32540E-5BCF-4295-8E36-3B9961CB3257}" srcOrd="1" destOrd="0" presId="urn:microsoft.com/office/officeart/2005/8/layout/vList2"/>
    <dgm:cxn modelId="{019FA3A5-17A0-48F9-8621-EBD5F4AF0AD3}" type="presParOf" srcId="{96504F61-7203-4831-AEB1-70049F0E4C88}" destId="{4FF3FCA8-EFBC-44DB-8775-AA50404C0CEE}" srcOrd="2" destOrd="0" presId="urn:microsoft.com/office/officeart/2005/8/layout/vList2"/>
    <dgm:cxn modelId="{3D582445-4FC3-4436-8533-817190F1EA6A}" type="presParOf" srcId="{96504F61-7203-4831-AEB1-70049F0E4C88}" destId="{5C0497C4-A594-4969-A8CB-CF99126BA425}" srcOrd="3" destOrd="0" presId="urn:microsoft.com/office/officeart/2005/8/layout/vList2"/>
    <dgm:cxn modelId="{76CFB58E-4132-40F1-A3F3-E213C28A7E8B}" type="presParOf" srcId="{96504F61-7203-4831-AEB1-70049F0E4C88}" destId="{03B82683-F012-477F-949D-E96B2DA485AC}" srcOrd="4" destOrd="0" presId="urn:microsoft.com/office/officeart/2005/8/layout/vList2"/>
    <dgm:cxn modelId="{A3DCC3C0-AAEE-41E0-BE6B-71F43EA47994}" type="presParOf" srcId="{96504F61-7203-4831-AEB1-70049F0E4C88}" destId="{D8D2B460-2CE2-4089-A87D-99FB5354892D}" srcOrd="5" destOrd="0" presId="urn:microsoft.com/office/officeart/2005/8/layout/vList2"/>
    <dgm:cxn modelId="{6C9447C1-AE6D-4F52-9D57-A6224A10673B}" type="presParOf" srcId="{96504F61-7203-4831-AEB1-70049F0E4C88}" destId="{7884E0FC-8C43-4F2E-955F-1B63156B4B3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970D5C3-DDCB-497A-B56F-BEBF69E22C0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B2D24B5-A063-47ED-BC78-CF8B6167DF71}">
      <dgm:prSet custT="1"/>
      <dgm:spPr/>
      <dgm:t>
        <a:bodyPr/>
        <a:lstStyle/>
        <a:p>
          <a:r>
            <a:rPr lang="cs-CZ" sz="2000" dirty="0"/>
            <a:t>Škola seznámí uchazeče s možností a termínem nahlížet do spisu a vyjádřit se k podkladům před vydáním rozhodnutí</a:t>
          </a:r>
          <a:endParaRPr lang="en-US" sz="2000" dirty="0"/>
        </a:p>
      </dgm:t>
    </dgm:pt>
    <dgm:pt modelId="{D3294FFA-A7FD-468E-BCE4-38D99BBB5236}" type="parTrans" cxnId="{20230160-C9F2-4836-93D3-D11F1C2D4BDB}">
      <dgm:prSet/>
      <dgm:spPr/>
      <dgm:t>
        <a:bodyPr/>
        <a:lstStyle/>
        <a:p>
          <a:endParaRPr lang="en-US"/>
        </a:p>
      </dgm:t>
    </dgm:pt>
    <dgm:pt modelId="{DE8760FC-1510-44C9-A27C-1FEB22ED120D}" type="sibTrans" cxnId="{20230160-C9F2-4836-93D3-D11F1C2D4BDB}">
      <dgm:prSet/>
      <dgm:spPr/>
      <dgm:t>
        <a:bodyPr/>
        <a:lstStyle/>
        <a:p>
          <a:endParaRPr lang="en-US"/>
        </a:p>
      </dgm:t>
    </dgm:pt>
    <dgm:pt modelId="{0E6ECBBE-A5A6-47B9-B00B-910DFF4FD9D9}">
      <dgm:prSet custT="1"/>
      <dgm:spPr/>
      <dgm:t>
        <a:bodyPr/>
        <a:lstStyle/>
        <a:p>
          <a:pPr rtl="0"/>
          <a:r>
            <a:rPr lang="cs-CZ" sz="2400" dirty="0">
              <a:latin typeface="Gill Sans Nova"/>
            </a:rPr>
            <a:t>Škola nemá</a:t>
          </a:r>
          <a:r>
            <a:rPr lang="cs-CZ" sz="2400" dirty="0"/>
            <a:t> možnost nechat </a:t>
          </a:r>
          <a:r>
            <a:rPr lang="cs-CZ" sz="2400" dirty="0">
              <a:latin typeface="Gill Sans Nova"/>
            </a:rPr>
            <a:t>si </a:t>
          </a:r>
          <a:r>
            <a:rPr lang="cs-CZ" sz="2400" dirty="0"/>
            <a:t>volná místa pro odvolání</a:t>
          </a:r>
          <a:endParaRPr lang="en-US" sz="2400" dirty="0"/>
        </a:p>
      </dgm:t>
    </dgm:pt>
    <dgm:pt modelId="{A4462A39-FB20-4FAD-A322-AA2ED00827D8}" type="parTrans" cxnId="{B03A8EE8-53A3-435D-B631-5490EE81C27D}">
      <dgm:prSet/>
      <dgm:spPr/>
      <dgm:t>
        <a:bodyPr/>
        <a:lstStyle/>
        <a:p>
          <a:endParaRPr lang="en-US"/>
        </a:p>
      </dgm:t>
    </dgm:pt>
    <dgm:pt modelId="{16BA5B7A-21C6-452E-AA94-8CC43CE32304}" type="sibTrans" cxnId="{B03A8EE8-53A3-435D-B631-5490EE81C27D}">
      <dgm:prSet/>
      <dgm:spPr/>
      <dgm:t>
        <a:bodyPr/>
        <a:lstStyle/>
        <a:p>
          <a:endParaRPr lang="en-US"/>
        </a:p>
      </dgm:t>
    </dgm:pt>
    <dgm:pt modelId="{6F23685B-CCFD-4238-B2C3-AC03914C657B}">
      <dgm:prSet phldr="0"/>
      <dgm:spPr/>
      <dgm:t>
        <a:bodyPr/>
        <a:lstStyle/>
        <a:p>
          <a:pPr rtl="0"/>
          <a:r>
            <a:rPr lang="cs-CZ" sz="2000" dirty="0">
              <a:solidFill>
                <a:srgbClr val="333333"/>
              </a:solidFill>
              <a:latin typeface="Segoe UI"/>
              <a:cs typeface="Segoe UI"/>
            </a:rPr>
            <a:t>Pokud nebudeš mít zájem nastoupit na školu, </a:t>
          </a:r>
          <a:r>
            <a:rPr lang="cs-CZ" sz="2000" u="sng" dirty="0">
              <a:solidFill>
                <a:srgbClr val="002060"/>
              </a:solidFill>
              <a:latin typeface="Segoe UI"/>
              <a:cs typeface="Segoe UI"/>
            </a:rPr>
            <a:t>musíš stáhnout svou přihlášku (vzdát se přijetí).</a:t>
          </a:r>
          <a:r>
            <a:rPr lang="cs-CZ" sz="2000" dirty="0">
              <a:solidFill>
                <a:srgbClr val="333333"/>
              </a:solidFill>
              <a:latin typeface="Segoe UI"/>
              <a:cs typeface="Segoe UI"/>
            </a:rPr>
            <a:t> Pozor, tímto krokem se ale zcela zříkáš přijetí v 1. kole přijímacího řízení a můžeš si podat přihlášku až do 2. či dalších kol (tzn. nedostaneš místo v oboru, který si uvedl na dalších místech v 1. kole). Tímto krokem se pouze uvolní místo v daném oboru a uvolněné místo smí škola obsadit až v dalším kole přijímacího řízení.</a:t>
          </a:r>
          <a:endParaRPr lang="cs-CZ" sz="2000" dirty="0">
            <a:latin typeface="Gill Sans Nova"/>
          </a:endParaRPr>
        </a:p>
      </dgm:t>
    </dgm:pt>
    <dgm:pt modelId="{E90C0AA6-A77F-4B0B-9DEC-2431359942D4}" type="parTrans" cxnId="{717AE9C6-3598-42F3-968B-038C0ED9B7C3}">
      <dgm:prSet/>
      <dgm:spPr/>
    </dgm:pt>
    <dgm:pt modelId="{9EE1D1D0-E44A-4BDA-A35C-A120210D17E8}" type="sibTrans" cxnId="{717AE9C6-3598-42F3-968B-038C0ED9B7C3}">
      <dgm:prSet/>
      <dgm:spPr/>
    </dgm:pt>
    <dgm:pt modelId="{F87B7380-E61F-4088-9E58-FB142B37CCC8}" type="pres">
      <dgm:prSet presAssocID="{C970D5C3-DDCB-497A-B56F-BEBF69E22C04}" presName="linear" presStyleCnt="0">
        <dgm:presLayoutVars>
          <dgm:animLvl val="lvl"/>
          <dgm:resizeHandles val="exact"/>
        </dgm:presLayoutVars>
      </dgm:prSet>
      <dgm:spPr/>
    </dgm:pt>
    <dgm:pt modelId="{D79F3346-A5CD-4169-88F1-A40C70821071}" type="pres">
      <dgm:prSet presAssocID="{7B2D24B5-A063-47ED-BC78-CF8B6167DF7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4A67B42-E050-4DD3-906E-F4F63552F806}" type="pres">
      <dgm:prSet presAssocID="{DE8760FC-1510-44C9-A27C-1FEB22ED120D}" presName="spacer" presStyleCnt="0"/>
      <dgm:spPr/>
    </dgm:pt>
    <dgm:pt modelId="{BAEE4C9C-D1FF-49FA-8E3E-65645655D1BF}" type="pres">
      <dgm:prSet presAssocID="{0E6ECBBE-A5A6-47B9-B00B-910DFF4FD9D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2D999AF-C954-46B6-AE0F-82F10A042458}" type="pres">
      <dgm:prSet presAssocID="{16BA5B7A-21C6-452E-AA94-8CC43CE32304}" presName="spacer" presStyleCnt="0"/>
      <dgm:spPr/>
    </dgm:pt>
    <dgm:pt modelId="{ECD1EFCF-BB72-4972-966F-F1E9A0B1AB02}" type="pres">
      <dgm:prSet presAssocID="{6F23685B-CCFD-4238-B2C3-AC03914C657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0230160-C9F2-4836-93D3-D11F1C2D4BDB}" srcId="{C970D5C3-DDCB-497A-B56F-BEBF69E22C04}" destId="{7B2D24B5-A063-47ED-BC78-CF8B6167DF71}" srcOrd="0" destOrd="0" parTransId="{D3294FFA-A7FD-468E-BCE4-38D99BBB5236}" sibTransId="{DE8760FC-1510-44C9-A27C-1FEB22ED120D}"/>
    <dgm:cxn modelId="{FE0B4270-5BF3-4DBA-BB9C-DEBEA5DF965B}" type="presOf" srcId="{0E6ECBBE-A5A6-47B9-B00B-910DFF4FD9D9}" destId="{BAEE4C9C-D1FF-49FA-8E3E-65645655D1BF}" srcOrd="0" destOrd="0" presId="urn:microsoft.com/office/officeart/2005/8/layout/vList2"/>
    <dgm:cxn modelId="{C0C44474-5E41-4C0C-B060-6D8487D6EC47}" type="presOf" srcId="{7B2D24B5-A063-47ED-BC78-CF8B6167DF71}" destId="{D79F3346-A5CD-4169-88F1-A40C70821071}" srcOrd="0" destOrd="0" presId="urn:microsoft.com/office/officeart/2005/8/layout/vList2"/>
    <dgm:cxn modelId="{70E513A1-1966-4086-98B7-93910161D317}" type="presOf" srcId="{6F23685B-CCFD-4238-B2C3-AC03914C657B}" destId="{ECD1EFCF-BB72-4972-966F-F1E9A0B1AB02}" srcOrd="0" destOrd="0" presId="urn:microsoft.com/office/officeart/2005/8/layout/vList2"/>
    <dgm:cxn modelId="{A57916A9-77A5-4540-8BCA-E92D3090171C}" type="presOf" srcId="{C970D5C3-DDCB-497A-B56F-BEBF69E22C04}" destId="{F87B7380-E61F-4088-9E58-FB142B37CCC8}" srcOrd="0" destOrd="0" presId="urn:microsoft.com/office/officeart/2005/8/layout/vList2"/>
    <dgm:cxn modelId="{717AE9C6-3598-42F3-968B-038C0ED9B7C3}" srcId="{C970D5C3-DDCB-497A-B56F-BEBF69E22C04}" destId="{6F23685B-CCFD-4238-B2C3-AC03914C657B}" srcOrd="2" destOrd="0" parTransId="{E90C0AA6-A77F-4B0B-9DEC-2431359942D4}" sibTransId="{9EE1D1D0-E44A-4BDA-A35C-A120210D17E8}"/>
    <dgm:cxn modelId="{B03A8EE8-53A3-435D-B631-5490EE81C27D}" srcId="{C970D5C3-DDCB-497A-B56F-BEBF69E22C04}" destId="{0E6ECBBE-A5A6-47B9-B00B-910DFF4FD9D9}" srcOrd="1" destOrd="0" parTransId="{A4462A39-FB20-4FAD-A322-AA2ED00827D8}" sibTransId="{16BA5B7A-21C6-452E-AA94-8CC43CE32304}"/>
    <dgm:cxn modelId="{5641F1E4-B097-4ABB-84BC-E8CC6BD6321E}" type="presParOf" srcId="{F87B7380-E61F-4088-9E58-FB142B37CCC8}" destId="{D79F3346-A5CD-4169-88F1-A40C70821071}" srcOrd="0" destOrd="0" presId="urn:microsoft.com/office/officeart/2005/8/layout/vList2"/>
    <dgm:cxn modelId="{CACEC43B-ED5B-4B8D-AF17-32E12B1145FF}" type="presParOf" srcId="{F87B7380-E61F-4088-9E58-FB142B37CCC8}" destId="{34A67B42-E050-4DD3-906E-F4F63552F806}" srcOrd="1" destOrd="0" presId="urn:microsoft.com/office/officeart/2005/8/layout/vList2"/>
    <dgm:cxn modelId="{0B442239-A139-4CC5-B607-6DF3E84952D7}" type="presParOf" srcId="{F87B7380-E61F-4088-9E58-FB142B37CCC8}" destId="{BAEE4C9C-D1FF-49FA-8E3E-65645655D1BF}" srcOrd="2" destOrd="0" presId="urn:microsoft.com/office/officeart/2005/8/layout/vList2"/>
    <dgm:cxn modelId="{016CB6D9-60ED-4020-9E75-472D0AE0C31A}" type="presParOf" srcId="{F87B7380-E61F-4088-9E58-FB142B37CCC8}" destId="{F2D999AF-C954-46B6-AE0F-82F10A042458}" srcOrd="3" destOrd="0" presId="urn:microsoft.com/office/officeart/2005/8/layout/vList2"/>
    <dgm:cxn modelId="{3A718F4D-0FE5-4ACB-B5FD-DD0957C350A1}" type="presParOf" srcId="{F87B7380-E61F-4088-9E58-FB142B37CCC8}" destId="{ECD1EFCF-BB72-4972-966F-F1E9A0B1AB0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DB0D277-B028-4C5B-9DF6-EAD1CC96D01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D99CCEB-C026-4CE1-AAFD-5AED6F17EB73}">
      <dgm:prSet/>
      <dgm:spPr/>
      <dgm:t>
        <a:bodyPr/>
        <a:lstStyle/>
        <a:p>
          <a:pPr rtl="0"/>
          <a:r>
            <a:rPr lang="cs-CZ" dirty="0"/>
            <a:t>Účastnit se </a:t>
          </a:r>
          <a:r>
            <a:rPr lang="cs-CZ" dirty="0">
              <a:latin typeface="Gill Sans Nova"/>
            </a:rPr>
            <a:t>2. kola do maturitních oborů může</a:t>
          </a:r>
          <a:r>
            <a:rPr lang="cs-CZ" dirty="0"/>
            <a:t> pouze uchazeč, který konal JPZ v 1. kole a nebyl přijat nebo se přijetí vzdal </a:t>
          </a:r>
          <a:endParaRPr lang="en-US" dirty="0"/>
        </a:p>
      </dgm:t>
    </dgm:pt>
    <dgm:pt modelId="{64A9F680-87D8-44FC-9784-79F4D49783E1}" type="parTrans" cxnId="{2150829E-B0AF-4B74-A3AE-708FDA874D12}">
      <dgm:prSet/>
      <dgm:spPr/>
      <dgm:t>
        <a:bodyPr/>
        <a:lstStyle/>
        <a:p>
          <a:endParaRPr lang="en-US"/>
        </a:p>
      </dgm:t>
    </dgm:pt>
    <dgm:pt modelId="{1BBAD209-CC43-4F12-B8C5-A8125FB47FB0}" type="sibTrans" cxnId="{2150829E-B0AF-4B74-A3AE-708FDA874D12}">
      <dgm:prSet/>
      <dgm:spPr/>
      <dgm:t>
        <a:bodyPr/>
        <a:lstStyle/>
        <a:p>
          <a:endParaRPr lang="en-US"/>
        </a:p>
      </dgm:t>
    </dgm:pt>
    <dgm:pt modelId="{9ADD8673-8790-4914-BB0A-86BE698A8DB1}">
      <dgm:prSet/>
      <dgm:spPr/>
      <dgm:t>
        <a:bodyPr/>
        <a:lstStyle/>
        <a:p>
          <a:pPr rtl="0"/>
          <a:r>
            <a:rPr lang="cs-CZ" dirty="0"/>
            <a:t>Výsledek JPZ je povinně součástí hodnocení v 2. </a:t>
          </a:r>
          <a:r>
            <a:rPr lang="cs-CZ" b="1" dirty="0">
              <a:latin typeface="Segoe UI"/>
              <a:cs typeface="Segoe UI"/>
            </a:rPr>
            <a:t>kole</a:t>
          </a:r>
          <a:endParaRPr lang="en-US" b="0" dirty="0">
            <a:latin typeface="Gill Sans Nova"/>
            <a:cs typeface="Segoe UI"/>
          </a:endParaRPr>
        </a:p>
      </dgm:t>
    </dgm:pt>
    <dgm:pt modelId="{953CE0D9-D8B0-4F12-AAF3-0FF15283298F}" type="parTrans" cxnId="{4C6D8A68-3FAF-4FB1-8D89-AAA021ACF7E5}">
      <dgm:prSet/>
      <dgm:spPr/>
      <dgm:t>
        <a:bodyPr/>
        <a:lstStyle/>
        <a:p>
          <a:endParaRPr lang="en-US"/>
        </a:p>
      </dgm:t>
    </dgm:pt>
    <dgm:pt modelId="{89A94272-9F8D-4260-A162-373A0AC77EB8}" type="sibTrans" cxnId="{4C6D8A68-3FAF-4FB1-8D89-AAA021ACF7E5}">
      <dgm:prSet/>
      <dgm:spPr/>
      <dgm:t>
        <a:bodyPr/>
        <a:lstStyle/>
        <a:p>
          <a:endParaRPr lang="en-US"/>
        </a:p>
      </dgm:t>
    </dgm:pt>
    <dgm:pt modelId="{6B127F75-CE4C-4591-B927-1F76BB76D849}">
      <dgm:prSet phldr="0"/>
      <dgm:spPr/>
      <dgm:t>
        <a:bodyPr/>
        <a:lstStyle/>
        <a:p>
          <a:pPr rtl="0"/>
          <a:r>
            <a:rPr lang="cs-CZ" b="1" dirty="0">
              <a:solidFill>
                <a:srgbClr val="333333"/>
              </a:solidFill>
              <a:latin typeface="Segoe UI"/>
              <a:cs typeface="Segoe UI"/>
            </a:rPr>
            <a:t>19. května </a:t>
          </a:r>
          <a:r>
            <a:rPr lang="cs-CZ" dirty="0">
              <a:solidFill>
                <a:srgbClr val="333333"/>
              </a:solidFill>
              <a:latin typeface="Segoe UI"/>
              <a:cs typeface="Segoe UI"/>
            </a:rPr>
            <a:t>– v systému DiPSy bude zveřejněn kompletní seznam škol vypisujících 2. kolo přijímacího řízení i s volnou kapacitou v jednotlivých oborech vzdělání.</a:t>
          </a:r>
          <a:endParaRPr lang="cs-CZ" b="0" dirty="0">
            <a:latin typeface="Gill Sans Nova"/>
            <a:cs typeface="Segoe UI"/>
          </a:endParaRPr>
        </a:p>
      </dgm:t>
    </dgm:pt>
    <dgm:pt modelId="{2E6B93F1-4E65-4D44-9BD6-D835A548969F}" type="parTrans" cxnId="{2C512FB2-6D91-43A7-A886-7B573F9AB4E4}">
      <dgm:prSet/>
      <dgm:spPr/>
    </dgm:pt>
    <dgm:pt modelId="{AA7DFA3D-75DB-4AC4-B944-D0BD7EB4467D}" type="sibTrans" cxnId="{2C512FB2-6D91-43A7-A886-7B573F9AB4E4}">
      <dgm:prSet/>
      <dgm:spPr/>
    </dgm:pt>
    <dgm:pt modelId="{DB12CEB2-4298-4D90-885E-C362AECB8069}">
      <dgm:prSet phldr="0"/>
      <dgm:spPr/>
      <dgm:t>
        <a:bodyPr/>
        <a:lstStyle/>
        <a:p>
          <a:pPr rtl="0"/>
          <a:r>
            <a:rPr lang="cs-CZ" b="1" dirty="0">
              <a:solidFill>
                <a:srgbClr val="F15E13"/>
              </a:solidFill>
              <a:latin typeface="Segoe UI"/>
              <a:cs typeface="Segoe UI"/>
            </a:rPr>
            <a:t>Pohlídej si termín podání </a:t>
          </a:r>
          <a:r>
            <a:rPr lang="cs-CZ" b="1" dirty="0">
              <a:latin typeface="Segoe UI"/>
              <a:cs typeface="Segoe UI"/>
            </a:rPr>
            <a:t>přihlášky </a:t>
          </a:r>
          <a:r>
            <a:rPr lang="cs-CZ" b="1" dirty="0">
              <a:solidFill>
                <a:srgbClr val="010000"/>
              </a:solidFill>
              <a:latin typeface="Segoe UI"/>
              <a:cs typeface="Segoe UI"/>
            </a:rPr>
            <a:t>- </a:t>
          </a:r>
          <a:r>
            <a:rPr lang="cs-CZ" dirty="0">
              <a:solidFill>
                <a:srgbClr val="333333"/>
              </a:solidFill>
              <a:latin typeface="Segoe UI"/>
              <a:cs typeface="Segoe UI"/>
            </a:rPr>
            <a:t>Přihlášku do druhého kola přijímacího řízení je potřebné podat </a:t>
          </a:r>
          <a:r>
            <a:rPr lang="cs-CZ" b="1" dirty="0">
              <a:solidFill>
                <a:srgbClr val="333333"/>
              </a:solidFill>
              <a:latin typeface="Segoe UI"/>
              <a:cs typeface="Segoe UI"/>
            </a:rPr>
            <a:t>do 24. května</a:t>
          </a:r>
          <a:r>
            <a:rPr lang="cs-CZ" dirty="0">
              <a:solidFill>
                <a:srgbClr val="333333"/>
              </a:solidFill>
              <a:latin typeface="Segoe UI"/>
              <a:cs typeface="Segoe UI"/>
            </a:rPr>
            <a:t>.</a:t>
          </a:r>
          <a:br>
            <a:rPr lang="en-US" dirty="0"/>
          </a:br>
          <a:endParaRPr lang="cs-CZ" dirty="0">
            <a:cs typeface="Segoe UI"/>
          </a:endParaRPr>
        </a:p>
      </dgm:t>
    </dgm:pt>
    <dgm:pt modelId="{135BCAE2-87F0-4385-BB12-B7F607E9EBE4}" type="parTrans" cxnId="{3CA5CA30-646A-4A3E-9BF3-31F3C2FFC802}">
      <dgm:prSet/>
      <dgm:spPr/>
    </dgm:pt>
    <dgm:pt modelId="{70E17992-EE3D-4A27-87DE-DC0AF6244486}" type="sibTrans" cxnId="{3CA5CA30-646A-4A3E-9BF3-31F3C2FFC802}">
      <dgm:prSet/>
      <dgm:spPr/>
    </dgm:pt>
    <dgm:pt modelId="{0B0BB1F9-2310-4603-AB88-0EC1C3B55E7A}" type="pres">
      <dgm:prSet presAssocID="{3DB0D277-B028-4C5B-9DF6-EAD1CC96D012}" presName="linear" presStyleCnt="0">
        <dgm:presLayoutVars>
          <dgm:animLvl val="lvl"/>
          <dgm:resizeHandles val="exact"/>
        </dgm:presLayoutVars>
      </dgm:prSet>
      <dgm:spPr/>
    </dgm:pt>
    <dgm:pt modelId="{66A7E5D0-DF59-4AD6-9859-745B056245A9}" type="pres">
      <dgm:prSet presAssocID="{0D99CCEB-C026-4CE1-AAFD-5AED6F17EB7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9DA884A-21B7-48AA-B122-EDD6699958CB}" type="pres">
      <dgm:prSet presAssocID="{1BBAD209-CC43-4F12-B8C5-A8125FB47FB0}" presName="spacer" presStyleCnt="0"/>
      <dgm:spPr/>
    </dgm:pt>
    <dgm:pt modelId="{321BC1D5-E5AB-4E91-BD27-08D501ED91FE}" type="pres">
      <dgm:prSet presAssocID="{9ADD8673-8790-4914-BB0A-86BE698A8DB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ECEA50A-A701-445E-AB8C-20096968C746}" type="pres">
      <dgm:prSet presAssocID="{89A94272-9F8D-4260-A162-373A0AC77EB8}" presName="spacer" presStyleCnt="0"/>
      <dgm:spPr/>
    </dgm:pt>
    <dgm:pt modelId="{1A1C61AC-E38B-4475-9A51-C2EA2D6E37CD}" type="pres">
      <dgm:prSet presAssocID="{6B127F75-CE4C-4591-B927-1F76BB76D84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00B82EE-1CF6-4771-9BD0-4B7D5586FFC2}" type="pres">
      <dgm:prSet presAssocID="{AA7DFA3D-75DB-4AC4-B944-D0BD7EB4467D}" presName="spacer" presStyleCnt="0"/>
      <dgm:spPr/>
    </dgm:pt>
    <dgm:pt modelId="{6BF1FA69-92F4-4AEB-9B09-5DBE53E1D950}" type="pres">
      <dgm:prSet presAssocID="{DB12CEB2-4298-4D90-885E-C362AECB806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78B6A2F-E979-428D-BD61-662D7728E759}" type="presOf" srcId="{0D99CCEB-C026-4CE1-AAFD-5AED6F17EB73}" destId="{66A7E5D0-DF59-4AD6-9859-745B056245A9}" srcOrd="0" destOrd="0" presId="urn:microsoft.com/office/officeart/2005/8/layout/vList2"/>
    <dgm:cxn modelId="{3CA5CA30-646A-4A3E-9BF3-31F3C2FFC802}" srcId="{3DB0D277-B028-4C5B-9DF6-EAD1CC96D012}" destId="{DB12CEB2-4298-4D90-885E-C362AECB8069}" srcOrd="3" destOrd="0" parTransId="{135BCAE2-87F0-4385-BB12-B7F607E9EBE4}" sibTransId="{70E17992-EE3D-4A27-87DE-DC0AF6244486}"/>
    <dgm:cxn modelId="{4C6D8A68-3FAF-4FB1-8D89-AAA021ACF7E5}" srcId="{3DB0D277-B028-4C5B-9DF6-EAD1CC96D012}" destId="{9ADD8673-8790-4914-BB0A-86BE698A8DB1}" srcOrd="1" destOrd="0" parTransId="{953CE0D9-D8B0-4F12-AAF3-0FF15283298F}" sibTransId="{89A94272-9F8D-4260-A162-373A0AC77EB8}"/>
    <dgm:cxn modelId="{69566D87-3F00-4E67-BF20-99CA632C522E}" type="presOf" srcId="{6B127F75-CE4C-4591-B927-1F76BB76D849}" destId="{1A1C61AC-E38B-4475-9A51-C2EA2D6E37CD}" srcOrd="0" destOrd="0" presId="urn:microsoft.com/office/officeart/2005/8/layout/vList2"/>
    <dgm:cxn modelId="{2150829E-B0AF-4B74-A3AE-708FDA874D12}" srcId="{3DB0D277-B028-4C5B-9DF6-EAD1CC96D012}" destId="{0D99CCEB-C026-4CE1-AAFD-5AED6F17EB73}" srcOrd="0" destOrd="0" parTransId="{64A9F680-87D8-44FC-9784-79F4D49783E1}" sibTransId="{1BBAD209-CC43-4F12-B8C5-A8125FB47FB0}"/>
    <dgm:cxn modelId="{2C512FB2-6D91-43A7-A886-7B573F9AB4E4}" srcId="{3DB0D277-B028-4C5B-9DF6-EAD1CC96D012}" destId="{6B127F75-CE4C-4591-B927-1F76BB76D849}" srcOrd="2" destOrd="0" parTransId="{2E6B93F1-4E65-4D44-9BD6-D835A548969F}" sibTransId="{AA7DFA3D-75DB-4AC4-B944-D0BD7EB4467D}"/>
    <dgm:cxn modelId="{8F57CCE5-15A6-4C38-A55F-2BC9DA328147}" type="presOf" srcId="{3DB0D277-B028-4C5B-9DF6-EAD1CC96D012}" destId="{0B0BB1F9-2310-4603-AB88-0EC1C3B55E7A}" srcOrd="0" destOrd="0" presId="urn:microsoft.com/office/officeart/2005/8/layout/vList2"/>
    <dgm:cxn modelId="{152D36E6-4F6D-4453-8B90-BCB74FFC3564}" type="presOf" srcId="{9ADD8673-8790-4914-BB0A-86BE698A8DB1}" destId="{321BC1D5-E5AB-4E91-BD27-08D501ED91FE}" srcOrd="0" destOrd="0" presId="urn:microsoft.com/office/officeart/2005/8/layout/vList2"/>
    <dgm:cxn modelId="{A63619F0-4DF1-4775-BD16-689E5DAECD82}" type="presOf" srcId="{DB12CEB2-4298-4D90-885E-C362AECB8069}" destId="{6BF1FA69-92F4-4AEB-9B09-5DBE53E1D950}" srcOrd="0" destOrd="0" presId="urn:microsoft.com/office/officeart/2005/8/layout/vList2"/>
    <dgm:cxn modelId="{EDF02006-C489-44D8-BE74-A4E91D336169}" type="presParOf" srcId="{0B0BB1F9-2310-4603-AB88-0EC1C3B55E7A}" destId="{66A7E5D0-DF59-4AD6-9859-745B056245A9}" srcOrd="0" destOrd="0" presId="urn:microsoft.com/office/officeart/2005/8/layout/vList2"/>
    <dgm:cxn modelId="{5EB45018-AEC6-4F3D-9DEF-E56B43699CCA}" type="presParOf" srcId="{0B0BB1F9-2310-4603-AB88-0EC1C3B55E7A}" destId="{29DA884A-21B7-48AA-B122-EDD6699958CB}" srcOrd="1" destOrd="0" presId="urn:microsoft.com/office/officeart/2005/8/layout/vList2"/>
    <dgm:cxn modelId="{1A8558B8-6618-4F10-945C-037041977C44}" type="presParOf" srcId="{0B0BB1F9-2310-4603-AB88-0EC1C3B55E7A}" destId="{321BC1D5-E5AB-4E91-BD27-08D501ED91FE}" srcOrd="2" destOrd="0" presId="urn:microsoft.com/office/officeart/2005/8/layout/vList2"/>
    <dgm:cxn modelId="{53486554-99ED-40E6-B898-BC1AE5C8B4E0}" type="presParOf" srcId="{0B0BB1F9-2310-4603-AB88-0EC1C3B55E7A}" destId="{CECEA50A-A701-445E-AB8C-20096968C746}" srcOrd="3" destOrd="0" presId="urn:microsoft.com/office/officeart/2005/8/layout/vList2"/>
    <dgm:cxn modelId="{39C10CD7-F248-4D1A-8E0C-A13F2A9328D9}" type="presParOf" srcId="{0B0BB1F9-2310-4603-AB88-0EC1C3B55E7A}" destId="{1A1C61AC-E38B-4475-9A51-C2EA2D6E37CD}" srcOrd="4" destOrd="0" presId="urn:microsoft.com/office/officeart/2005/8/layout/vList2"/>
    <dgm:cxn modelId="{F283D01F-1550-42EB-9E53-436FBFC41E13}" type="presParOf" srcId="{0B0BB1F9-2310-4603-AB88-0EC1C3B55E7A}" destId="{100B82EE-1CF6-4771-9BD0-4B7D5586FFC2}" srcOrd="5" destOrd="0" presId="urn:microsoft.com/office/officeart/2005/8/layout/vList2"/>
    <dgm:cxn modelId="{884E6656-DE04-403F-95CE-B3B0BFEF1EFC}" type="presParOf" srcId="{0B0BB1F9-2310-4603-AB88-0EC1C3B55E7A}" destId="{6BF1FA69-92F4-4AEB-9B09-5DBE53E1D95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BEF96E-BA56-4AD2-AA6A-456CF17980F7}">
      <dsp:nvSpPr>
        <dsp:cNvPr id="0" name=""/>
        <dsp:cNvSpPr/>
      </dsp:nvSpPr>
      <dsp:spPr>
        <a:xfrm>
          <a:off x="0" y="6833"/>
          <a:ext cx="6245265" cy="823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rgbClr val="FFFFFF"/>
              </a:solidFill>
              <a:ea typeface="+mn-ea"/>
              <a:cs typeface="+mn-cs"/>
            </a:rPr>
            <a:t>Základní principy </a:t>
          </a:r>
          <a:endParaRPr lang="en-US" sz="2000" kern="1200" dirty="0">
            <a:solidFill>
              <a:srgbClr val="FFFFFF"/>
            </a:solidFill>
            <a:ea typeface="+mn-ea"/>
            <a:cs typeface="+mn-cs"/>
          </a:endParaRPr>
        </a:p>
      </dsp:txBody>
      <dsp:txXfrm>
        <a:off x="40209" y="47042"/>
        <a:ext cx="6164847" cy="743262"/>
      </dsp:txXfrm>
    </dsp:sp>
    <dsp:sp modelId="{CCDD884A-69BB-48F7-B96B-0259283B1F03}">
      <dsp:nvSpPr>
        <dsp:cNvPr id="0" name=""/>
        <dsp:cNvSpPr/>
      </dsp:nvSpPr>
      <dsp:spPr>
        <a:xfrm>
          <a:off x="0" y="957233"/>
          <a:ext cx="6245265" cy="823680"/>
        </a:xfrm>
        <a:prstGeom prst="roundRect">
          <a:avLst/>
        </a:prstGeom>
        <a:solidFill>
          <a:schemeClr val="accent2">
            <a:hueOff val="-264675"/>
            <a:satOff val="298"/>
            <a:lumOff val="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solidFill>
                <a:srgbClr val="FFFFFF"/>
              </a:solidFill>
              <a:ea typeface="+mn-ea"/>
              <a:cs typeface="+mn-cs"/>
            </a:rPr>
            <a:t>Způsob podání přihlášky </a:t>
          </a:r>
          <a:endParaRPr lang="en-US" sz="2400" kern="1200" dirty="0">
            <a:solidFill>
              <a:srgbClr val="FFFFFF"/>
            </a:solidFill>
            <a:ea typeface="+mn-ea"/>
            <a:cs typeface="+mn-cs"/>
          </a:endParaRPr>
        </a:p>
      </dsp:txBody>
      <dsp:txXfrm>
        <a:off x="40209" y="997442"/>
        <a:ext cx="6164847" cy="743262"/>
      </dsp:txXfrm>
    </dsp:sp>
    <dsp:sp modelId="{8D09B674-F0EC-4F56-8538-7F015CC77344}">
      <dsp:nvSpPr>
        <dsp:cNvPr id="0" name=""/>
        <dsp:cNvSpPr/>
      </dsp:nvSpPr>
      <dsp:spPr>
        <a:xfrm>
          <a:off x="0" y="1907633"/>
          <a:ext cx="6245265" cy="823680"/>
        </a:xfrm>
        <a:prstGeom prst="roundRect">
          <a:avLst/>
        </a:prstGeom>
        <a:solidFill>
          <a:schemeClr val="accent2">
            <a:hueOff val="-529349"/>
            <a:satOff val="597"/>
            <a:lumOff val="1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rgbClr val="FFFFFF"/>
              </a:solidFill>
              <a:latin typeface="Gill Sans Nova"/>
              <a:ea typeface="+mn-ea"/>
              <a:cs typeface="+mn-cs"/>
            </a:rPr>
            <a:t>Přijímací řízení, JPZ, školní přijímací zkouška</a:t>
          </a:r>
        </a:p>
      </dsp:txBody>
      <dsp:txXfrm>
        <a:off x="40209" y="1947842"/>
        <a:ext cx="6164847" cy="743262"/>
      </dsp:txXfrm>
    </dsp:sp>
    <dsp:sp modelId="{30EDEE9D-3A23-40F7-AC51-9AFC8B35CD45}">
      <dsp:nvSpPr>
        <dsp:cNvPr id="0" name=""/>
        <dsp:cNvSpPr/>
      </dsp:nvSpPr>
      <dsp:spPr>
        <a:xfrm>
          <a:off x="0" y="2858033"/>
          <a:ext cx="6245265" cy="823680"/>
        </a:xfrm>
        <a:prstGeom prst="roundRect">
          <a:avLst/>
        </a:prstGeom>
        <a:solidFill>
          <a:schemeClr val="accent2">
            <a:hueOff val="-794024"/>
            <a:satOff val="895"/>
            <a:lumOff val="211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solidFill>
                <a:srgbClr val="FFFFFF"/>
              </a:solidFill>
              <a:ea typeface="+mn-ea"/>
              <a:cs typeface="+mn-cs"/>
            </a:rPr>
            <a:t>Vyhodnocení </a:t>
          </a:r>
          <a:endParaRPr lang="en-US" sz="2400" kern="1200" dirty="0">
            <a:solidFill>
              <a:srgbClr val="FFFFFF"/>
            </a:solidFill>
            <a:ea typeface="+mn-ea"/>
            <a:cs typeface="+mn-cs"/>
          </a:endParaRPr>
        </a:p>
      </dsp:txBody>
      <dsp:txXfrm>
        <a:off x="40209" y="2898242"/>
        <a:ext cx="6164847" cy="743262"/>
      </dsp:txXfrm>
    </dsp:sp>
    <dsp:sp modelId="{9A170653-51BC-48E9-A7C0-8B054996B4C6}">
      <dsp:nvSpPr>
        <dsp:cNvPr id="0" name=""/>
        <dsp:cNvSpPr/>
      </dsp:nvSpPr>
      <dsp:spPr>
        <a:xfrm>
          <a:off x="0" y="3808433"/>
          <a:ext cx="6245265" cy="823680"/>
        </a:xfrm>
        <a:prstGeom prst="roundRect">
          <a:avLst/>
        </a:prstGeom>
        <a:solidFill>
          <a:schemeClr val="accent2">
            <a:hueOff val="-1058698"/>
            <a:satOff val="1194"/>
            <a:lumOff val="2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solidFill>
                <a:srgbClr val="FFFFFF"/>
              </a:solidFill>
              <a:ea typeface="+mn-ea"/>
              <a:cs typeface="+mn-cs"/>
            </a:rPr>
            <a:t>Odvolání </a:t>
          </a:r>
          <a:endParaRPr lang="en-US" sz="2400" kern="1200" dirty="0">
            <a:solidFill>
              <a:srgbClr val="FFFFFF"/>
            </a:solidFill>
            <a:ea typeface="+mn-ea"/>
            <a:cs typeface="+mn-cs"/>
          </a:endParaRPr>
        </a:p>
      </dsp:txBody>
      <dsp:txXfrm>
        <a:off x="40209" y="3848642"/>
        <a:ext cx="6164847" cy="743262"/>
      </dsp:txXfrm>
    </dsp:sp>
    <dsp:sp modelId="{C0999051-18FE-42F0-BA85-18A6BC009FCF}">
      <dsp:nvSpPr>
        <dsp:cNvPr id="0" name=""/>
        <dsp:cNvSpPr/>
      </dsp:nvSpPr>
      <dsp:spPr>
        <a:xfrm>
          <a:off x="0" y="4758833"/>
          <a:ext cx="6245265" cy="823680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solidFill>
                <a:srgbClr val="FFFFFF"/>
              </a:solidFill>
              <a:ea typeface="+mn-ea"/>
              <a:cs typeface="+mn-cs"/>
            </a:rPr>
            <a:t>Druhé kolo</a:t>
          </a:r>
          <a:r>
            <a:rPr lang="cs-CZ" sz="2400" kern="1200" dirty="0">
              <a:solidFill>
                <a:srgbClr val="FFFFFF"/>
              </a:solidFill>
              <a:latin typeface="Gill Sans Nova"/>
              <a:ea typeface="+mn-ea"/>
              <a:cs typeface="+mn-cs"/>
            </a:rPr>
            <a:t>, třetí kolo</a:t>
          </a:r>
          <a:endParaRPr lang="en-US" sz="2400" kern="1200" dirty="0">
            <a:solidFill>
              <a:srgbClr val="FFFFFF"/>
            </a:solidFill>
            <a:ea typeface="+mn-ea"/>
            <a:cs typeface="+mn-cs"/>
          </a:endParaRPr>
        </a:p>
      </dsp:txBody>
      <dsp:txXfrm>
        <a:off x="40209" y="4799042"/>
        <a:ext cx="6164847" cy="74326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43ECD-BB9F-484C-AD21-77343C9BEBCB}">
      <dsp:nvSpPr>
        <dsp:cNvPr id="0" name=""/>
        <dsp:cNvSpPr/>
      </dsp:nvSpPr>
      <dsp:spPr>
        <a:xfrm>
          <a:off x="0" y="21064"/>
          <a:ext cx="6245265" cy="133928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just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 err="1">
              <a:solidFill>
                <a:srgbClr val="002060"/>
              </a:solidFill>
              <a:latin typeface="Segoe UI"/>
              <a:cs typeface="Segoe UI"/>
            </a:rPr>
            <a:t>Školní</a:t>
          </a:r>
          <a:r>
            <a:rPr lang="en-US" sz="2200" b="1" kern="1200" dirty="0">
              <a:solidFill>
                <a:srgbClr val="002060"/>
              </a:solidFill>
              <a:latin typeface="Segoe UI"/>
              <a:cs typeface="Segoe UI"/>
            </a:rPr>
            <a:t> </a:t>
          </a:r>
          <a:r>
            <a:rPr lang="en-US" sz="2200" b="1" kern="1200" dirty="0" err="1">
              <a:solidFill>
                <a:srgbClr val="002060"/>
              </a:solidFill>
              <a:latin typeface="Segoe UI"/>
              <a:cs typeface="Segoe UI"/>
            </a:rPr>
            <a:t>přijímací</a:t>
          </a:r>
          <a:r>
            <a:rPr lang="en-US" sz="2200" b="1" kern="1200" dirty="0">
              <a:solidFill>
                <a:srgbClr val="002060"/>
              </a:solidFill>
              <a:latin typeface="Segoe UI"/>
              <a:cs typeface="Segoe UI"/>
            </a:rPr>
            <a:t> </a:t>
          </a:r>
          <a:r>
            <a:rPr lang="en-US" sz="2200" b="1" kern="1200" dirty="0" err="1">
              <a:solidFill>
                <a:srgbClr val="002060"/>
              </a:solidFill>
              <a:latin typeface="Segoe UI"/>
              <a:cs typeface="Segoe UI"/>
            </a:rPr>
            <a:t>zkoušky</a:t>
          </a:r>
          <a:endParaRPr lang="en-US" sz="2200" kern="1200" dirty="0" err="1">
            <a:solidFill>
              <a:srgbClr val="002060"/>
            </a:solidFill>
            <a:latin typeface="Gill Sans Nova"/>
          </a:endParaRPr>
        </a:p>
      </dsp:txBody>
      <dsp:txXfrm>
        <a:off x="65378" y="86442"/>
        <a:ext cx="6114509" cy="1208528"/>
      </dsp:txXfrm>
    </dsp:sp>
    <dsp:sp modelId="{5B910072-6F93-49BC-BA91-0E72FE1391F6}">
      <dsp:nvSpPr>
        <dsp:cNvPr id="0" name=""/>
        <dsp:cNvSpPr/>
      </dsp:nvSpPr>
      <dsp:spPr>
        <a:xfrm>
          <a:off x="0" y="1423709"/>
          <a:ext cx="6245265" cy="1339284"/>
        </a:xfrm>
        <a:prstGeom prst="roundRect">
          <a:avLst/>
        </a:prstGeom>
        <a:solidFill>
          <a:schemeClr val="accent2">
            <a:hueOff val="-441124"/>
            <a:satOff val="497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Pokud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součástí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2. kola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přijímací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řízení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bude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i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školní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přijímací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zkouška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,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bude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se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konat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v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jednotlivých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středních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školách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,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které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je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vypisují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.</a:t>
          </a:r>
          <a:endParaRPr lang="en-US" sz="2200" kern="1200" dirty="0">
            <a:solidFill>
              <a:schemeClr val="bg1"/>
            </a:solidFill>
          </a:endParaRPr>
        </a:p>
      </dsp:txBody>
      <dsp:txXfrm>
        <a:off x="65378" y="1489087"/>
        <a:ext cx="6114509" cy="1208528"/>
      </dsp:txXfrm>
    </dsp:sp>
    <dsp:sp modelId="{988A4DC1-E966-44AC-903B-644E906907F5}">
      <dsp:nvSpPr>
        <dsp:cNvPr id="0" name=""/>
        <dsp:cNvSpPr/>
      </dsp:nvSpPr>
      <dsp:spPr>
        <a:xfrm>
          <a:off x="0" y="2826353"/>
          <a:ext cx="6245265" cy="1339284"/>
        </a:xfrm>
        <a:prstGeom prst="roundRect">
          <a:avLst/>
        </a:prstGeom>
        <a:solidFill>
          <a:schemeClr val="accent2">
            <a:hueOff val="-882249"/>
            <a:satOff val="995"/>
            <a:lumOff val="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Termín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pro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konání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2. kola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talentové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a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školní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přijímací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zkoušky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: </a:t>
          </a:r>
          <a:r>
            <a:rPr lang="en-US" sz="2200" b="1" kern="1200" dirty="0">
              <a:solidFill>
                <a:srgbClr val="002060"/>
              </a:solidFill>
              <a:latin typeface="Segoe UI"/>
              <a:cs typeface="Segoe UI"/>
            </a:rPr>
            <a:t>od 8. do 14. června.</a:t>
          </a:r>
        </a:p>
      </dsp:txBody>
      <dsp:txXfrm>
        <a:off x="65378" y="2891731"/>
        <a:ext cx="6114509" cy="1208528"/>
      </dsp:txXfrm>
    </dsp:sp>
    <dsp:sp modelId="{8D5F881D-C1EE-49C8-9F69-C4EA03B90C4F}">
      <dsp:nvSpPr>
        <dsp:cNvPr id="0" name=""/>
        <dsp:cNvSpPr/>
      </dsp:nvSpPr>
      <dsp:spPr>
        <a:xfrm>
          <a:off x="0" y="4228997"/>
          <a:ext cx="6245265" cy="1339284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just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solidFill>
                <a:srgbClr val="002060"/>
              </a:solidFill>
              <a:latin typeface="Segoe UI"/>
              <a:cs typeface="Segoe UI"/>
            </a:rPr>
            <a:t>24. </a:t>
          </a:r>
          <a:r>
            <a:rPr lang="en-US" sz="2200" b="1" kern="1200" dirty="0" err="1">
              <a:solidFill>
                <a:srgbClr val="002060"/>
              </a:solidFill>
              <a:latin typeface="Segoe UI"/>
              <a:cs typeface="Segoe UI"/>
            </a:rPr>
            <a:t>června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 -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ředitel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školy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zveřejní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výsledky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a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budou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zveřejněny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I v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systému</a:t>
          </a:r>
          <a:r>
            <a:rPr lang="en-US" sz="2200" kern="1200" dirty="0">
              <a:solidFill>
                <a:schemeClr val="bg1"/>
              </a:solidFill>
              <a:latin typeface="Segoe UI"/>
              <a:cs typeface="Segoe UI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Segoe UI"/>
              <a:cs typeface="Segoe UI"/>
            </a:rPr>
            <a:t>DiPSy</a:t>
          </a:r>
          <a:r>
            <a:rPr lang="en-US" sz="2200" kern="1200" dirty="0">
              <a:solidFill>
                <a:srgbClr val="333333"/>
              </a:solidFill>
              <a:latin typeface="Segoe UI"/>
              <a:cs typeface="Segoe UI"/>
            </a:rPr>
            <a:t>.</a:t>
          </a:r>
          <a:endParaRPr lang="en-US" sz="2200" kern="1200" dirty="0">
            <a:solidFill>
              <a:srgbClr val="333333"/>
            </a:solidFill>
            <a:latin typeface="Gill Sans Nova"/>
          </a:endParaRPr>
        </a:p>
      </dsp:txBody>
      <dsp:txXfrm>
        <a:off x="65378" y="4294375"/>
        <a:ext cx="6114509" cy="120852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AC6D03-57F7-48AF-9211-E6771C1339DC}">
      <dsp:nvSpPr>
        <dsp:cNvPr id="0" name=""/>
        <dsp:cNvSpPr/>
      </dsp:nvSpPr>
      <dsp:spPr>
        <a:xfrm>
          <a:off x="0" y="645383"/>
          <a:ext cx="6245265" cy="6540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Kritéria a termíny v kompetenci ředitele </a:t>
          </a:r>
          <a:endParaRPr lang="en-US" sz="2600" kern="1200" dirty="0"/>
        </a:p>
      </dsp:txBody>
      <dsp:txXfrm>
        <a:off x="31927" y="677310"/>
        <a:ext cx="6181411" cy="590176"/>
      </dsp:txXfrm>
    </dsp:sp>
    <dsp:sp modelId="{BCE2347C-B51D-433F-90EB-166299E0817E}">
      <dsp:nvSpPr>
        <dsp:cNvPr id="0" name=""/>
        <dsp:cNvSpPr/>
      </dsp:nvSpPr>
      <dsp:spPr>
        <a:xfrm>
          <a:off x="0" y="1374293"/>
          <a:ext cx="6245265" cy="654030"/>
        </a:xfrm>
        <a:prstGeom prst="roundRect">
          <a:avLst/>
        </a:prstGeom>
        <a:solidFill>
          <a:schemeClr val="accent2">
            <a:hueOff val="-264675"/>
            <a:satOff val="298"/>
            <a:lumOff val="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Možnost vyhlásit i po začátku školního roku </a:t>
          </a:r>
          <a:endParaRPr lang="en-US" sz="2600" kern="1200" dirty="0"/>
        </a:p>
      </dsp:txBody>
      <dsp:txXfrm>
        <a:off x="31927" y="1406220"/>
        <a:ext cx="6181411" cy="590176"/>
      </dsp:txXfrm>
    </dsp:sp>
    <dsp:sp modelId="{DC3C8741-9B8A-43C1-BE16-46194F128E55}">
      <dsp:nvSpPr>
        <dsp:cNvPr id="0" name=""/>
        <dsp:cNvSpPr/>
      </dsp:nvSpPr>
      <dsp:spPr>
        <a:xfrm>
          <a:off x="0" y="2103203"/>
          <a:ext cx="6245265" cy="654030"/>
        </a:xfrm>
        <a:prstGeom prst="roundRect">
          <a:avLst/>
        </a:prstGeom>
        <a:solidFill>
          <a:schemeClr val="accent2">
            <a:hueOff val="-529349"/>
            <a:satOff val="597"/>
            <a:lumOff val="1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Přihláška pouze v listinné podobě </a:t>
          </a:r>
          <a:endParaRPr lang="en-US" sz="2600" kern="1200" dirty="0"/>
        </a:p>
      </dsp:txBody>
      <dsp:txXfrm>
        <a:off x="31927" y="2135130"/>
        <a:ext cx="6181411" cy="590176"/>
      </dsp:txXfrm>
    </dsp:sp>
    <dsp:sp modelId="{6DBB37CF-5517-497E-97FB-00E06B9DB4D4}">
      <dsp:nvSpPr>
        <dsp:cNvPr id="0" name=""/>
        <dsp:cNvSpPr/>
      </dsp:nvSpPr>
      <dsp:spPr>
        <a:xfrm>
          <a:off x="0" y="2832113"/>
          <a:ext cx="6245265" cy="654030"/>
        </a:xfrm>
        <a:prstGeom prst="roundRect">
          <a:avLst/>
        </a:prstGeom>
        <a:solidFill>
          <a:schemeClr val="accent2">
            <a:hueOff val="-794024"/>
            <a:satOff val="895"/>
            <a:lumOff val="211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Počet přihlášek</a:t>
          </a:r>
          <a:r>
            <a:rPr lang="cs-CZ" sz="2600" b="1" kern="1200" dirty="0"/>
            <a:t> neomezen </a:t>
          </a:r>
          <a:endParaRPr lang="en-US" sz="2600" b="1" kern="1200" dirty="0"/>
        </a:p>
      </dsp:txBody>
      <dsp:txXfrm>
        <a:off x="31927" y="2864040"/>
        <a:ext cx="6181411" cy="590176"/>
      </dsp:txXfrm>
    </dsp:sp>
    <dsp:sp modelId="{29FA3425-8119-487A-83B3-78E92B23820B}">
      <dsp:nvSpPr>
        <dsp:cNvPr id="0" name=""/>
        <dsp:cNvSpPr/>
      </dsp:nvSpPr>
      <dsp:spPr>
        <a:xfrm>
          <a:off x="0" y="3561023"/>
          <a:ext cx="6245265" cy="654030"/>
        </a:xfrm>
        <a:prstGeom prst="roundRect">
          <a:avLst/>
        </a:prstGeom>
        <a:solidFill>
          <a:schemeClr val="accent2">
            <a:hueOff val="-1058698"/>
            <a:satOff val="1194"/>
            <a:lumOff val="2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Výsledek JPZ </a:t>
          </a:r>
          <a:r>
            <a:rPr lang="cs-CZ" sz="2600" b="1" kern="1200" dirty="0"/>
            <a:t>nemusí být zohledněn </a:t>
          </a:r>
          <a:endParaRPr lang="en-US" sz="2600" b="1" kern="1200" dirty="0"/>
        </a:p>
      </dsp:txBody>
      <dsp:txXfrm>
        <a:off x="31927" y="3592950"/>
        <a:ext cx="6181411" cy="590176"/>
      </dsp:txXfrm>
    </dsp:sp>
    <dsp:sp modelId="{9B976C56-CDCF-4A57-9184-54093E94163A}">
      <dsp:nvSpPr>
        <dsp:cNvPr id="0" name=""/>
        <dsp:cNvSpPr/>
      </dsp:nvSpPr>
      <dsp:spPr>
        <a:xfrm>
          <a:off x="0" y="4289933"/>
          <a:ext cx="6245265" cy="654030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Výsledky se povinně nezveřejňují </a:t>
          </a:r>
          <a:endParaRPr lang="en-US" sz="2600" kern="1200" dirty="0"/>
        </a:p>
      </dsp:txBody>
      <dsp:txXfrm>
        <a:off x="31927" y="4321860"/>
        <a:ext cx="6181411" cy="59017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36FE23-E647-466F-97E8-A1CF68E2630C}">
      <dsp:nvSpPr>
        <dsp:cNvPr id="0" name=""/>
        <dsp:cNvSpPr/>
      </dsp:nvSpPr>
      <dsp:spPr>
        <a:xfrm>
          <a:off x="0" y="0"/>
          <a:ext cx="3286125" cy="435133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199" tIns="330200" rIns="256199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>
              <a:hlinkClick xmlns:r="http://schemas.openxmlformats.org/officeDocument/2006/relationships" r:id="rId1"/>
            </a:rPr>
            <a:t>https://www.prihlaskynastredni.cz/</a:t>
          </a:r>
          <a:endParaRPr lang="en-US" sz="1400" kern="1200"/>
        </a:p>
      </dsp:txBody>
      <dsp:txXfrm>
        <a:off x="0" y="1653508"/>
        <a:ext cx="3286125" cy="2610802"/>
      </dsp:txXfrm>
    </dsp:sp>
    <dsp:sp modelId="{5018D012-B020-4BDA-845F-634F24DFEE31}">
      <dsp:nvSpPr>
        <dsp:cNvPr id="0" name=""/>
        <dsp:cNvSpPr/>
      </dsp:nvSpPr>
      <dsp:spPr>
        <a:xfrm>
          <a:off x="990361" y="435133"/>
          <a:ext cx="1305401" cy="130540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774" tIns="12700" rIns="101774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1181533" y="626305"/>
        <a:ext cx="923057" cy="923057"/>
      </dsp:txXfrm>
    </dsp:sp>
    <dsp:sp modelId="{7B573278-0530-46E9-A846-EF2D0A2581EF}">
      <dsp:nvSpPr>
        <dsp:cNvPr id="0" name=""/>
        <dsp:cNvSpPr/>
      </dsp:nvSpPr>
      <dsp:spPr>
        <a:xfrm>
          <a:off x="0" y="4351266"/>
          <a:ext cx="3286125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95B164-CEF7-4047-8421-AED56135237C}">
      <dsp:nvSpPr>
        <dsp:cNvPr id="0" name=""/>
        <dsp:cNvSpPr/>
      </dsp:nvSpPr>
      <dsp:spPr>
        <a:xfrm>
          <a:off x="3614737" y="0"/>
          <a:ext cx="3286125" cy="4351338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199" tIns="330200" rIns="256199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>
              <a:hlinkClick xmlns:r="http://schemas.openxmlformats.org/officeDocument/2006/relationships" r:id="rId2"/>
            </a:rPr>
            <a:t>https://www.infoabsolvent.cz/Rady/1</a:t>
          </a:r>
          <a:endParaRPr lang="en-US" sz="1400" kern="1200"/>
        </a:p>
      </dsp:txBody>
      <dsp:txXfrm>
        <a:off x="3614737" y="1653508"/>
        <a:ext cx="3286125" cy="2610802"/>
      </dsp:txXfrm>
    </dsp:sp>
    <dsp:sp modelId="{4D199A91-DD0B-4251-A987-D9CE2BFDBD03}">
      <dsp:nvSpPr>
        <dsp:cNvPr id="0" name=""/>
        <dsp:cNvSpPr/>
      </dsp:nvSpPr>
      <dsp:spPr>
        <a:xfrm>
          <a:off x="4605099" y="435133"/>
          <a:ext cx="1305401" cy="130540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774" tIns="12700" rIns="101774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4796271" y="626305"/>
        <a:ext cx="923057" cy="923057"/>
      </dsp:txXfrm>
    </dsp:sp>
    <dsp:sp modelId="{3EBF03F5-3EB4-4B85-93B7-1E09256F847B}">
      <dsp:nvSpPr>
        <dsp:cNvPr id="0" name=""/>
        <dsp:cNvSpPr/>
      </dsp:nvSpPr>
      <dsp:spPr>
        <a:xfrm>
          <a:off x="3614737" y="4351266"/>
          <a:ext cx="3286125" cy="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D8F337-9FC4-4BA7-887E-DD51B5A5AC83}">
      <dsp:nvSpPr>
        <dsp:cNvPr id="0" name=""/>
        <dsp:cNvSpPr/>
      </dsp:nvSpPr>
      <dsp:spPr>
        <a:xfrm>
          <a:off x="7229475" y="0"/>
          <a:ext cx="3286125" cy="4351338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199" tIns="330200" rIns="256199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>
              <a:hlinkClick xmlns:r="http://schemas.openxmlformats.org/officeDocument/2006/relationships" r:id="rId3"/>
            </a:rPr>
            <a:t>https://www.atlasskolstvi.cz/</a:t>
          </a:r>
          <a:endParaRPr lang="en-US" sz="1400" kern="1200"/>
        </a:p>
      </dsp:txBody>
      <dsp:txXfrm>
        <a:off x="7229475" y="1653508"/>
        <a:ext cx="3286125" cy="2610802"/>
      </dsp:txXfrm>
    </dsp:sp>
    <dsp:sp modelId="{F3C02124-03F2-4A1E-AFBC-54BCF24F25E6}">
      <dsp:nvSpPr>
        <dsp:cNvPr id="0" name=""/>
        <dsp:cNvSpPr/>
      </dsp:nvSpPr>
      <dsp:spPr>
        <a:xfrm>
          <a:off x="8219836" y="435133"/>
          <a:ext cx="1305401" cy="1305401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774" tIns="12700" rIns="101774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8411008" y="626305"/>
        <a:ext cx="923057" cy="923057"/>
      </dsp:txXfrm>
    </dsp:sp>
    <dsp:sp modelId="{85467D3C-6B87-493E-A3D4-0E98EA0030F7}">
      <dsp:nvSpPr>
        <dsp:cNvPr id="0" name=""/>
        <dsp:cNvSpPr/>
      </dsp:nvSpPr>
      <dsp:spPr>
        <a:xfrm>
          <a:off x="7229475" y="4351266"/>
          <a:ext cx="3286125" cy="7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C1AAAE-66D5-4A12-9DAF-92D01A6DB8F2}">
      <dsp:nvSpPr>
        <dsp:cNvPr id="0" name=""/>
        <dsp:cNvSpPr/>
      </dsp:nvSpPr>
      <dsp:spPr>
        <a:xfrm>
          <a:off x="0" y="2678"/>
          <a:ext cx="6245265" cy="138566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Možnost podat až </a:t>
          </a:r>
          <a:r>
            <a:rPr lang="cs-CZ" sz="2400" b="1" u="sng" kern="1200" dirty="0"/>
            <a:t>3 přihlášky</a:t>
          </a:r>
          <a:r>
            <a:rPr lang="cs-CZ" sz="2400" kern="1200" dirty="0">
              <a:latin typeface="Gill Sans Nova"/>
            </a:rPr>
            <a:t> do oborů vzdělání bez talentové zkoušky</a:t>
          </a:r>
          <a:r>
            <a:rPr lang="cs-CZ" sz="2400" kern="1200" dirty="0"/>
            <a:t>, v případě oborů s</a:t>
          </a:r>
          <a:r>
            <a:rPr lang="cs-CZ" sz="2400" b="1" u="sng" kern="1200" dirty="0">
              <a:solidFill>
                <a:schemeClr val="bg1"/>
              </a:solidFill>
            </a:rPr>
            <a:t> TZ až </a:t>
          </a:r>
          <a:r>
            <a:rPr lang="cs-CZ" sz="2400" b="1" u="sng" kern="1200" dirty="0">
              <a:solidFill>
                <a:schemeClr val="bg1"/>
              </a:solidFill>
              <a:latin typeface="Gill Sans Nova"/>
            </a:rPr>
            <a:t>5</a:t>
          </a:r>
          <a:endParaRPr lang="en-US" sz="2400" b="1" u="sng" kern="1200" dirty="0">
            <a:solidFill>
              <a:schemeClr val="bg1"/>
            </a:solidFill>
            <a:latin typeface="Gill Sans Nova"/>
          </a:endParaRPr>
        </a:p>
      </dsp:txBody>
      <dsp:txXfrm>
        <a:off x="67642" y="70320"/>
        <a:ext cx="6109981" cy="1250377"/>
      </dsp:txXfrm>
    </dsp:sp>
    <dsp:sp modelId="{5576F1A0-DB91-4C81-ABBA-3D1924173D5B}">
      <dsp:nvSpPr>
        <dsp:cNvPr id="0" name=""/>
        <dsp:cNvSpPr/>
      </dsp:nvSpPr>
      <dsp:spPr>
        <a:xfrm>
          <a:off x="0" y="1402121"/>
          <a:ext cx="6245265" cy="1385661"/>
        </a:xfrm>
        <a:prstGeom prst="roundRect">
          <a:avLst/>
        </a:prstGeom>
        <a:solidFill>
          <a:schemeClr val="accent2">
            <a:hueOff val="-441124"/>
            <a:satOff val="497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>
              <a:latin typeface="Gill Sans Nova"/>
            </a:rPr>
            <a:t>Prioritizace</a:t>
          </a:r>
          <a:r>
            <a:rPr lang="cs-CZ" sz="1600" kern="1200" dirty="0"/>
            <a:t> škol </a:t>
          </a:r>
          <a:r>
            <a:rPr lang="cs-CZ" sz="1600" kern="1200" dirty="0">
              <a:latin typeface="Gill Sans Nova"/>
            </a:rPr>
            <a:t>- POŘADÍ ŠKOL OPRAVDU DLE ZÁJMU,</a:t>
          </a:r>
          <a:r>
            <a:rPr lang="cs-CZ" sz="1200" kern="1200" dirty="0">
              <a:latin typeface="Gill Sans Nova"/>
            </a:rPr>
            <a:t> </a:t>
          </a:r>
          <a:r>
            <a:rPr lang="cs-CZ" sz="1200" kern="1200" dirty="0">
              <a:solidFill>
                <a:srgbClr val="002060"/>
              </a:solidFill>
              <a:latin typeface="Segoe UI"/>
              <a:cs typeface="Segoe UI"/>
            </a:rPr>
            <a:t>vybrané školy a jejich obory seřaď na přihlášce podle toho, kam chceš nejvíce. </a:t>
          </a:r>
          <a:r>
            <a:rPr lang="cs-CZ" sz="1200" b="1" kern="1200" dirty="0">
              <a:solidFill>
                <a:srgbClr val="002060"/>
              </a:solidFill>
              <a:latin typeface="Segoe UI"/>
              <a:cs typeface="Segoe UI"/>
            </a:rPr>
            <a:t>Toto pořadí je důležité</a:t>
          </a:r>
          <a:r>
            <a:rPr lang="cs-CZ" sz="1200" kern="1200" dirty="0">
              <a:solidFill>
                <a:srgbClr val="002060"/>
              </a:solidFill>
              <a:latin typeface="Segoe UI"/>
              <a:cs typeface="Segoe UI"/>
            </a:rPr>
            <a:t> pro určení, na jakou školu budeš přijat. Pokud budeš "nad čarou" ve více oborech, automaticky budeš přijat do toho z nich, který jsi označil jako první. Do zbývajících oborů již nebudeš moct být v daném kole přijat. Pokud se do svého prvního oboru nedostaneš, ale do druhého ano, budeš přijat do druhého.</a:t>
          </a:r>
          <a:endParaRPr lang="cs-CZ" kern="1200" dirty="0">
            <a:solidFill>
              <a:srgbClr val="002060"/>
            </a:solidFill>
          </a:endParaRPr>
        </a:p>
      </dsp:txBody>
      <dsp:txXfrm>
        <a:off x="67642" y="1469763"/>
        <a:ext cx="6109981" cy="1250377"/>
      </dsp:txXfrm>
    </dsp:sp>
    <dsp:sp modelId="{7ED6BD07-9CC9-4416-A7E3-43C0C72A0F40}">
      <dsp:nvSpPr>
        <dsp:cNvPr id="0" name=""/>
        <dsp:cNvSpPr/>
      </dsp:nvSpPr>
      <dsp:spPr>
        <a:xfrm>
          <a:off x="0" y="2801564"/>
          <a:ext cx="6245265" cy="1385661"/>
        </a:xfrm>
        <a:prstGeom prst="roundRect">
          <a:avLst/>
        </a:prstGeom>
        <a:solidFill>
          <a:schemeClr val="accent2">
            <a:hueOff val="-882249"/>
            <a:satOff val="995"/>
            <a:lumOff val="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Uchazeč může konat</a:t>
          </a:r>
          <a:r>
            <a:rPr lang="cs-CZ" sz="2400" b="1" u="sng" kern="1200" dirty="0"/>
            <a:t> dvě JPZ</a:t>
          </a:r>
          <a:r>
            <a:rPr lang="cs-CZ" sz="2400" kern="1200" dirty="0"/>
            <a:t> </a:t>
          </a:r>
          <a:r>
            <a:rPr lang="cs-CZ" sz="2400" kern="1200" dirty="0">
              <a:latin typeface="Gill Sans Nova"/>
            </a:rPr>
            <a:t>– i když se hlásí do jednoho maturitního oboru a vždy se započítává ten lepší výsledek</a:t>
          </a:r>
          <a:endParaRPr lang="en-US" sz="2400" kern="1200" dirty="0"/>
        </a:p>
      </dsp:txBody>
      <dsp:txXfrm>
        <a:off x="67642" y="2869206"/>
        <a:ext cx="6109981" cy="1250377"/>
      </dsp:txXfrm>
    </dsp:sp>
    <dsp:sp modelId="{930C3E90-6CCB-4C43-BF4F-429EFA10668C}">
      <dsp:nvSpPr>
        <dsp:cNvPr id="0" name=""/>
        <dsp:cNvSpPr/>
      </dsp:nvSpPr>
      <dsp:spPr>
        <a:xfrm>
          <a:off x="0" y="4201006"/>
          <a:ext cx="6245265" cy="1385661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Většina uchazečů bude umístěna již po prvním kole řízení</a:t>
          </a:r>
          <a:endParaRPr lang="en-US" sz="2400" kern="1200" dirty="0"/>
        </a:p>
      </dsp:txBody>
      <dsp:txXfrm>
        <a:off x="67642" y="4268648"/>
        <a:ext cx="6109981" cy="12503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9F8147-A809-40A3-B850-DCDB6770D74E}">
      <dsp:nvSpPr>
        <dsp:cNvPr id="0" name=""/>
        <dsp:cNvSpPr/>
      </dsp:nvSpPr>
      <dsp:spPr>
        <a:xfrm>
          <a:off x="0" y="1523"/>
          <a:ext cx="6245265" cy="8950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rgbClr val="FFFFFF"/>
              </a:solidFill>
              <a:latin typeface="Gill Sans Nova"/>
              <a:ea typeface="+mn-ea"/>
              <a:cs typeface="+mn-cs"/>
            </a:rPr>
            <a:t>1)Plně</a:t>
          </a:r>
          <a:r>
            <a:rPr lang="cs-CZ" sz="2000" kern="1200" dirty="0">
              <a:solidFill>
                <a:srgbClr val="FFFFFF"/>
              </a:solidFill>
              <a:ea typeface="+mn-ea"/>
              <a:cs typeface="+mn-cs"/>
            </a:rPr>
            <a:t> </a:t>
          </a:r>
          <a:r>
            <a:rPr lang="cs-CZ" sz="2000" b="1" kern="1200" dirty="0">
              <a:solidFill>
                <a:srgbClr val="FFFFFF"/>
              </a:solidFill>
              <a:ea typeface="+mn-ea"/>
              <a:cs typeface="+mn-cs"/>
            </a:rPr>
            <a:t>elektronicky prostřednictvím systému </a:t>
          </a:r>
          <a:r>
            <a:rPr lang="cs-CZ" sz="2000" b="1" kern="1200" dirty="0" err="1">
              <a:solidFill>
                <a:srgbClr val="FFFFFF"/>
              </a:solidFill>
              <a:latin typeface="Gill Sans Nova"/>
              <a:ea typeface="+mn-ea"/>
              <a:cs typeface="+mn-cs"/>
            </a:rPr>
            <a:t>DiPSy</a:t>
          </a:r>
          <a:r>
            <a:rPr lang="cs-CZ" sz="2000" kern="1200" dirty="0">
              <a:solidFill>
                <a:srgbClr val="FFFFFF"/>
              </a:solidFill>
              <a:latin typeface="Gill Sans Nova"/>
              <a:ea typeface="+mn-ea"/>
              <a:cs typeface="+mn-cs"/>
            </a:rPr>
            <a:t> včetně všech příloh (výpis známek, PLP * …)</a:t>
          </a:r>
          <a:endParaRPr lang="en-US" sz="2000" kern="1200" dirty="0">
            <a:solidFill>
              <a:srgbClr val="FFFFFF"/>
            </a:solidFill>
            <a:ea typeface="+mn-ea"/>
            <a:cs typeface="+mn-cs"/>
          </a:endParaRPr>
        </a:p>
      </dsp:txBody>
      <dsp:txXfrm>
        <a:off x="43693" y="45216"/>
        <a:ext cx="6157879" cy="807664"/>
      </dsp:txXfrm>
    </dsp:sp>
    <dsp:sp modelId="{F6D14B5B-57FE-44AE-88DF-F1FA71C51B68}">
      <dsp:nvSpPr>
        <dsp:cNvPr id="0" name=""/>
        <dsp:cNvSpPr/>
      </dsp:nvSpPr>
      <dsp:spPr>
        <a:xfrm>
          <a:off x="0" y="939773"/>
          <a:ext cx="6245265" cy="895050"/>
        </a:xfrm>
        <a:prstGeom prst="roundRect">
          <a:avLst/>
        </a:prstGeom>
        <a:solidFill>
          <a:schemeClr val="accent2">
            <a:hueOff val="-264675"/>
            <a:satOff val="298"/>
            <a:lumOff val="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rgbClr val="FFFFFF"/>
              </a:solidFill>
              <a:latin typeface="Gill Sans Nova"/>
              <a:ea typeface="+mn-ea"/>
              <a:cs typeface="+mn-cs"/>
            </a:rPr>
            <a:t>2) Klasický</a:t>
          </a:r>
          <a:r>
            <a:rPr lang="cs-CZ" sz="2000" kern="1200" dirty="0">
              <a:solidFill>
                <a:srgbClr val="FFFFFF"/>
              </a:solidFill>
              <a:ea typeface="+mn-ea"/>
              <a:cs typeface="+mn-cs"/>
            </a:rPr>
            <a:t> tiskopis a přílohy v prostých kopiích</a:t>
          </a:r>
          <a:r>
            <a:rPr lang="cs-CZ" sz="2000" kern="1200" dirty="0">
              <a:solidFill>
                <a:srgbClr val="FFFFFF"/>
              </a:solidFill>
              <a:latin typeface="Gill Sans Nova"/>
              <a:ea typeface="+mn-ea"/>
              <a:cs typeface="+mn-cs"/>
            </a:rPr>
            <a:t>  (poštou doporučeně či osobně)</a:t>
          </a:r>
          <a:endParaRPr lang="en-US" sz="2000" kern="1200" dirty="0">
            <a:solidFill>
              <a:srgbClr val="C00000"/>
            </a:solidFill>
            <a:latin typeface="Gill Sans Nova"/>
            <a:ea typeface="+mn-ea"/>
            <a:cs typeface="+mn-cs"/>
          </a:endParaRPr>
        </a:p>
      </dsp:txBody>
      <dsp:txXfrm>
        <a:off x="43693" y="983466"/>
        <a:ext cx="6157879" cy="807664"/>
      </dsp:txXfrm>
    </dsp:sp>
    <dsp:sp modelId="{A20931FA-DB41-4816-9AB3-BFDAC3D6C6FD}">
      <dsp:nvSpPr>
        <dsp:cNvPr id="0" name=""/>
        <dsp:cNvSpPr/>
      </dsp:nvSpPr>
      <dsp:spPr>
        <a:xfrm>
          <a:off x="0" y="1878023"/>
          <a:ext cx="6245265" cy="895050"/>
        </a:xfrm>
        <a:prstGeom prst="roundRect">
          <a:avLst/>
        </a:prstGeom>
        <a:solidFill>
          <a:schemeClr val="accent2">
            <a:hueOff val="-529349"/>
            <a:satOff val="597"/>
            <a:lumOff val="1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>
              <a:solidFill>
                <a:srgbClr val="C00000"/>
              </a:solidFill>
              <a:ea typeface="+mn-ea"/>
              <a:cs typeface="+mn-cs"/>
            </a:rPr>
            <a:t>Termín</a:t>
          </a:r>
          <a:r>
            <a:rPr lang="cs-CZ" sz="2000" b="1" kern="1200" dirty="0">
              <a:solidFill>
                <a:srgbClr val="C00000"/>
              </a:solidFill>
              <a:latin typeface="Gill Sans Nova"/>
              <a:ea typeface="+mn-ea"/>
              <a:cs typeface="+mn-cs"/>
            </a:rPr>
            <a:t>: </a:t>
          </a:r>
          <a:r>
            <a:rPr lang="cs-CZ" sz="2000" b="1" kern="1200" dirty="0">
              <a:solidFill>
                <a:srgbClr val="C00000"/>
              </a:solidFill>
              <a:ea typeface="+mn-ea"/>
              <a:cs typeface="+mn-cs"/>
            </a:rPr>
            <a:t> 1. 2. – 20. 2. </a:t>
          </a:r>
          <a:r>
            <a:rPr lang="cs-CZ" sz="2000" b="1" kern="1200" dirty="0">
              <a:solidFill>
                <a:srgbClr val="C00000"/>
              </a:solidFill>
              <a:latin typeface="Gill Sans Nova"/>
              <a:ea typeface="+mn-ea"/>
              <a:cs typeface="+mn-cs"/>
            </a:rPr>
            <a:t>2026</a:t>
          </a:r>
          <a:endParaRPr lang="en-US" sz="2000" b="1" kern="1200" dirty="0">
            <a:solidFill>
              <a:srgbClr val="C00000"/>
            </a:solidFill>
            <a:ea typeface="+mn-ea"/>
            <a:cs typeface="+mn-cs"/>
          </a:endParaRPr>
        </a:p>
      </dsp:txBody>
      <dsp:txXfrm>
        <a:off x="43693" y="1921716"/>
        <a:ext cx="6157879" cy="807664"/>
      </dsp:txXfrm>
    </dsp:sp>
    <dsp:sp modelId="{5D9DAA86-B66A-451A-B24F-FB3953279F09}">
      <dsp:nvSpPr>
        <dsp:cNvPr id="0" name=""/>
        <dsp:cNvSpPr/>
      </dsp:nvSpPr>
      <dsp:spPr>
        <a:xfrm>
          <a:off x="0" y="2816273"/>
          <a:ext cx="6245265" cy="895050"/>
        </a:xfrm>
        <a:prstGeom prst="roundRect">
          <a:avLst/>
        </a:prstGeom>
        <a:solidFill>
          <a:schemeClr val="accent2">
            <a:hueOff val="-794024"/>
            <a:satOff val="895"/>
            <a:lumOff val="211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>
              <a:solidFill>
                <a:srgbClr val="FFFFFF"/>
              </a:solidFill>
              <a:latin typeface="Gill Sans Nova"/>
              <a:ea typeface="+mn-ea"/>
              <a:cs typeface="+mn-cs"/>
            </a:rPr>
            <a:t>*PLP - povinná lékařská prohlídka - potvrzení</a:t>
          </a:r>
          <a:r>
            <a:rPr lang="cs-CZ" sz="1500" kern="1200" dirty="0">
              <a:solidFill>
                <a:srgbClr val="FFFFFF"/>
              </a:solidFill>
              <a:ea typeface="+mn-ea"/>
              <a:cs typeface="+mn-cs"/>
            </a:rPr>
            <a:t> od lékaře je jako samostatná příloha přihlášky (nepotvrzuje se tedy v přihlášce). </a:t>
          </a:r>
          <a:r>
            <a:rPr lang="cs-CZ" sz="1500" b="1" kern="1200" dirty="0">
              <a:solidFill>
                <a:srgbClr val="FFFFFF"/>
              </a:solidFill>
              <a:ea typeface="+mn-ea"/>
              <a:cs typeface="+mn-cs"/>
            </a:rPr>
            <a:t>POZOR, na potvrzení od lékaře musí být správný kód oboru/oborů vzdělání!</a:t>
          </a:r>
          <a:endParaRPr lang="cs-CZ" sz="1500" kern="1200" dirty="0">
            <a:solidFill>
              <a:srgbClr val="FFFFFF"/>
            </a:solidFill>
            <a:latin typeface="Gill Sans Nova"/>
            <a:ea typeface="+mn-ea"/>
            <a:cs typeface="+mn-cs"/>
          </a:endParaRPr>
        </a:p>
      </dsp:txBody>
      <dsp:txXfrm>
        <a:off x="43693" y="2859966"/>
        <a:ext cx="6157879" cy="807664"/>
      </dsp:txXfrm>
    </dsp:sp>
    <dsp:sp modelId="{E0748D58-7E79-4593-A568-E1F9F601C3B6}">
      <dsp:nvSpPr>
        <dsp:cNvPr id="0" name=""/>
        <dsp:cNvSpPr/>
      </dsp:nvSpPr>
      <dsp:spPr>
        <a:xfrm>
          <a:off x="0" y="3754523"/>
          <a:ext cx="6245265" cy="895050"/>
        </a:xfrm>
        <a:prstGeom prst="roundRect">
          <a:avLst/>
        </a:prstGeom>
        <a:solidFill>
          <a:schemeClr val="accent2">
            <a:hueOff val="-1058698"/>
            <a:satOff val="1194"/>
            <a:lumOff val="2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0" u="none" kern="1200" dirty="0">
              <a:solidFill>
                <a:srgbClr val="FFFFFF"/>
              </a:solidFill>
              <a:latin typeface="Calibri"/>
              <a:ea typeface="Calibri"/>
              <a:cs typeface="Calibri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všechny informace</a:t>
          </a:r>
          <a:r>
            <a:rPr lang="cs-CZ" sz="2000" b="0" u="none" kern="1200" dirty="0">
              <a:solidFill>
                <a:srgbClr val="FFFFFF"/>
              </a:solidFill>
              <a:latin typeface="Gill Sans Nova"/>
              <a:ea typeface="Calibri"/>
              <a:cs typeface="Calibri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 </a:t>
          </a:r>
          <a:r>
            <a:rPr lang="cs-CZ" sz="2000" b="0" u="none" kern="1200" dirty="0">
              <a:solidFill>
                <a:srgbClr val="FFFFFF"/>
              </a:solidFill>
              <a:latin typeface="Gill Sans Nova"/>
              <a:ea typeface="+mn-ea"/>
              <a:cs typeface="+mn-cs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 tiskopisy:</a:t>
          </a:r>
          <a:r>
            <a:rPr lang="cs-CZ" sz="2000" b="0" kern="1200" dirty="0">
              <a:solidFill>
                <a:srgbClr val="1D6496"/>
              </a:solidFill>
              <a:latin typeface="Gill Sans Nova"/>
              <a:ea typeface="+mn-ea"/>
              <a:cs typeface="+mn-cs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 https</a:t>
          </a:r>
          <a:r>
            <a:rPr lang="cs-CZ" sz="2000" b="0" kern="1200" dirty="0">
              <a:solidFill>
                <a:srgbClr val="1D6496"/>
              </a:solidFill>
              <a:ea typeface="+mn-ea"/>
              <a:cs typeface="+mn-cs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://www.prihlaskynastredni.cz/</a:t>
          </a:r>
          <a:endParaRPr lang="cs-CZ" sz="2000" b="1" kern="1200" dirty="0">
            <a:solidFill>
              <a:srgbClr val="1D6496"/>
            </a:solidFill>
            <a:latin typeface="Gill Sans Nova"/>
            <a:ea typeface="+mn-ea"/>
            <a:cs typeface="+mn-cs"/>
            <a:hlinkClick xmlns:r="http://schemas.openxmlformats.org/officeDocument/2006/relationships" r:id="" action="ppaction://noaction">
              <a:extLst>
                <a:ext uri="{A12FA001-AC4F-418D-AE19-62706E023703}">
                  <ahyp:hlinkClr xmlns:ahyp="http://schemas.microsoft.com/office/drawing/2018/hyperlinkcolor" val="tx"/>
                </a:ext>
              </a:extLst>
            </a:hlinkClick>
          </a:endParaRPr>
        </a:p>
      </dsp:txBody>
      <dsp:txXfrm>
        <a:off x="43693" y="3798216"/>
        <a:ext cx="6157879" cy="807664"/>
      </dsp:txXfrm>
    </dsp:sp>
    <dsp:sp modelId="{BA7D6019-B357-4884-A5AC-CFC61A44216B}">
      <dsp:nvSpPr>
        <dsp:cNvPr id="0" name=""/>
        <dsp:cNvSpPr/>
      </dsp:nvSpPr>
      <dsp:spPr>
        <a:xfrm>
          <a:off x="0" y="4692773"/>
          <a:ext cx="6245265" cy="895050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b="0" kern="1200" dirty="0">
              <a:solidFill>
                <a:srgbClr val="FFFFFF"/>
              </a:solidFill>
              <a:latin typeface="Calibri"/>
              <a:ea typeface="Calibri"/>
              <a:cs typeface="Calibri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JAK PODAT PŘIHLÁŠKU:  https://www.youtube.com/watch?v=aQveHvbCQ70</a:t>
          </a:r>
          <a:endParaRPr lang="cs-CZ" sz="1500" b="1" kern="1200" dirty="0">
            <a:solidFill>
              <a:srgbClr val="FFFFFF"/>
            </a:solidFill>
            <a:latin typeface="Gill Sans Nova"/>
            <a:ea typeface="Calibri"/>
            <a:cs typeface="Calibri"/>
          </a:endParaRPr>
        </a:p>
      </dsp:txBody>
      <dsp:txXfrm>
        <a:off x="43693" y="4736466"/>
        <a:ext cx="6157879" cy="8076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106DC7-C8DF-4582-93A0-672F827CDE69}">
      <dsp:nvSpPr>
        <dsp:cNvPr id="0" name=""/>
        <dsp:cNvSpPr/>
      </dsp:nvSpPr>
      <dsp:spPr>
        <a:xfrm>
          <a:off x="0" y="66323"/>
          <a:ext cx="6245265" cy="17901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>
              <a:latin typeface="Gill Sans Nova"/>
            </a:rPr>
            <a:t> </a:t>
          </a:r>
          <a:r>
            <a:rPr lang="cs-CZ" sz="1500" kern="1200" dirty="0">
              <a:solidFill>
                <a:srgbClr val="111111"/>
              </a:solidFill>
              <a:latin typeface="Roboto"/>
              <a:ea typeface="Roboto"/>
              <a:cs typeface="Roboto"/>
            </a:rPr>
            <a:t>Od školního roku 2024/2025 jsou veškeré termíny související s přijímacím řízením do oborů vzdělání s </a:t>
          </a:r>
          <a:r>
            <a:rPr lang="cs-CZ" sz="1500" kern="1200" dirty="0">
              <a:solidFill>
                <a:schemeClr val="bg1"/>
              </a:solidFill>
              <a:latin typeface="Roboto"/>
              <a:ea typeface="Roboto"/>
              <a:cs typeface="Roboto"/>
            </a:rPr>
            <a:t>talentovou zkouškou</a:t>
          </a:r>
          <a:r>
            <a:rPr lang="cs-CZ" sz="1500" kern="1200" dirty="0">
              <a:solidFill>
                <a:srgbClr val="111111"/>
              </a:solidFill>
              <a:latin typeface="Roboto"/>
              <a:ea typeface="Roboto"/>
              <a:cs typeface="Roboto"/>
            </a:rPr>
            <a:t> ve všech kolech přijímacího řízení </a:t>
          </a:r>
          <a:r>
            <a:rPr lang="cs-CZ" sz="1500" b="1" kern="1200" dirty="0">
              <a:solidFill>
                <a:srgbClr val="111111"/>
              </a:solidFill>
              <a:latin typeface="Roboto"/>
              <a:ea typeface="Roboto"/>
              <a:cs typeface="Roboto"/>
            </a:rPr>
            <a:t>shodné pro obory vzdělání s talentovými i bez talentových zkoušek</a:t>
          </a:r>
          <a:r>
            <a:rPr lang="cs-CZ" sz="1500" kern="1200" dirty="0">
              <a:solidFill>
                <a:srgbClr val="111111"/>
              </a:solidFill>
              <a:latin typeface="Roboto"/>
              <a:ea typeface="Roboto"/>
              <a:cs typeface="Roboto"/>
            </a:rPr>
            <a:t>, a to včetně termínu pro podání přihlášky. Konzervatoře mohou jako součást přijímacího řízení stanovit konání školní přijímací zkoušky stejně, jako ostatní obory vzdělání.</a:t>
          </a:r>
          <a:endParaRPr lang="en-US" sz="1500" kern="1200" dirty="0"/>
        </a:p>
      </dsp:txBody>
      <dsp:txXfrm>
        <a:off x="87385" y="153708"/>
        <a:ext cx="6070495" cy="1615330"/>
      </dsp:txXfrm>
    </dsp:sp>
    <dsp:sp modelId="{157DDCDC-EDA6-4EB7-99DF-0BC30065D85F}">
      <dsp:nvSpPr>
        <dsp:cNvPr id="0" name=""/>
        <dsp:cNvSpPr/>
      </dsp:nvSpPr>
      <dsp:spPr>
        <a:xfrm>
          <a:off x="0" y="1899623"/>
          <a:ext cx="6245265" cy="1790100"/>
        </a:xfrm>
        <a:prstGeom prst="roundRect">
          <a:avLst/>
        </a:prstGeom>
        <a:solidFill>
          <a:schemeClr val="accent2">
            <a:hueOff val="-661686"/>
            <a:satOff val="746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chemeClr val="bg1"/>
              </a:solidFill>
              <a:latin typeface="Roboto"/>
              <a:ea typeface="Roboto"/>
              <a:cs typeface="Roboto"/>
            </a:rPr>
            <a:t>Termín: od</a:t>
          </a:r>
          <a:r>
            <a:rPr lang="cs-CZ" sz="2000" kern="1200" dirty="0">
              <a:solidFill>
                <a:srgbClr val="111111"/>
              </a:solidFill>
              <a:latin typeface="Roboto"/>
              <a:ea typeface="Roboto"/>
              <a:cs typeface="Roboto"/>
            </a:rPr>
            <a:t> </a:t>
          </a:r>
          <a:r>
            <a:rPr lang="cs-CZ" sz="2000" kern="1200" dirty="0">
              <a:solidFill>
                <a:srgbClr val="FFFF00"/>
              </a:solidFill>
              <a:latin typeface="Roboto"/>
              <a:ea typeface="Roboto"/>
              <a:cs typeface="Roboto"/>
            </a:rPr>
            <a:t>15.3. do 23.4.</a:t>
          </a:r>
          <a:r>
            <a:rPr lang="cs-CZ" sz="2000" kern="1200" dirty="0">
              <a:solidFill>
                <a:srgbClr val="111111"/>
              </a:solidFill>
              <a:latin typeface="Roboto"/>
              <a:ea typeface="Roboto"/>
              <a:cs typeface="Roboto"/>
            </a:rPr>
            <a:t> </a:t>
          </a:r>
        </a:p>
      </dsp:txBody>
      <dsp:txXfrm>
        <a:off x="87385" y="1987008"/>
        <a:ext cx="6070495" cy="1615330"/>
      </dsp:txXfrm>
    </dsp:sp>
    <dsp:sp modelId="{9E384F72-4731-4CA4-A14C-57E54A33ADAA}">
      <dsp:nvSpPr>
        <dsp:cNvPr id="0" name=""/>
        <dsp:cNvSpPr/>
      </dsp:nvSpPr>
      <dsp:spPr>
        <a:xfrm>
          <a:off x="0" y="3732923"/>
          <a:ext cx="6245265" cy="1790100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Uchazeči se mohou přihlásit na 3 další obory bez </a:t>
          </a:r>
          <a:r>
            <a:rPr lang="cs-CZ" sz="2000" kern="1200" dirty="0">
              <a:latin typeface="Gill Sans Nova"/>
            </a:rPr>
            <a:t>TZ</a:t>
          </a:r>
          <a:endParaRPr lang="en-US" sz="2000" kern="1200" dirty="0"/>
        </a:p>
      </dsp:txBody>
      <dsp:txXfrm>
        <a:off x="87385" y="3820308"/>
        <a:ext cx="6070495" cy="16153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1A7D8D-CF2F-4588-8593-7CBE509F0BD4}">
      <dsp:nvSpPr>
        <dsp:cNvPr id="0" name=""/>
        <dsp:cNvSpPr/>
      </dsp:nvSpPr>
      <dsp:spPr>
        <a:xfrm>
          <a:off x="951732" y="3515"/>
          <a:ext cx="2067524" cy="124051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>
              <a:latin typeface="Gill Sans Nova"/>
              <a:hlinkClick xmlns:r="http://schemas.openxmlformats.org/officeDocument/2006/relationships" r:id="" action="ppaction://noaction"/>
            </a:rPr>
            <a:t> RADY:  https</a:t>
          </a:r>
          <a:r>
            <a:rPr lang="cs-CZ" sz="1600" kern="1200" dirty="0">
              <a:hlinkClick xmlns:r="http://schemas.openxmlformats.org/officeDocument/2006/relationships" r:id="" action="ppaction://noaction"/>
            </a:rPr>
            <a:t>://www.infoabsolvent.cz/Rady/Clanek/7-0-02/Hlasim-se-do-maturitniho-oboru</a:t>
          </a:r>
          <a:endParaRPr lang="cs-CZ" sz="1600" kern="1200" dirty="0">
            <a:latin typeface="Gill Sans Nova"/>
            <a:hlinkClick xmlns:r="http://schemas.openxmlformats.org/officeDocument/2006/relationships" r:id="" action="ppaction://noaction"/>
          </a:endParaRPr>
        </a:p>
      </dsp:txBody>
      <dsp:txXfrm>
        <a:off x="951732" y="3515"/>
        <a:ext cx="2067524" cy="1240514"/>
      </dsp:txXfrm>
    </dsp:sp>
    <dsp:sp modelId="{4E0281E4-1A88-4FE6-A063-D371E61A1D26}">
      <dsp:nvSpPr>
        <dsp:cNvPr id="0" name=""/>
        <dsp:cNvSpPr/>
      </dsp:nvSpPr>
      <dsp:spPr>
        <a:xfrm>
          <a:off x="3226008" y="3515"/>
          <a:ext cx="2067524" cy="1240514"/>
        </a:xfrm>
        <a:prstGeom prst="rect">
          <a:avLst/>
        </a:prstGeom>
        <a:solidFill>
          <a:schemeClr val="accent2">
            <a:hueOff val="-220562"/>
            <a:satOff val="24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Vyhlášení </a:t>
          </a:r>
          <a:r>
            <a:rPr lang="cs-CZ" sz="1200" kern="1200" dirty="0">
              <a:latin typeface="Gill Sans Nova"/>
            </a:rPr>
            <a:t>kritérií přijímacího</a:t>
          </a:r>
          <a:r>
            <a:rPr lang="cs-CZ" sz="1200" kern="1200" dirty="0"/>
            <a:t> řízení</a:t>
          </a:r>
          <a:r>
            <a:rPr lang="cs-CZ" sz="1200" kern="1200" dirty="0">
              <a:latin typeface="Gill Sans Nova"/>
            </a:rPr>
            <a:t>  - </a:t>
          </a:r>
          <a:r>
            <a:rPr lang="cs-CZ" sz="1200" kern="1200" dirty="0">
              <a:latin typeface="Calibri"/>
              <a:ea typeface="Calibri"/>
              <a:cs typeface="Calibri"/>
            </a:rPr>
            <a:t>S kritérii a způsobem bodového hodnocení budete seznámeni na webových stránkách konkrétních škol, a to nejpozději do </a:t>
          </a:r>
          <a:r>
            <a:rPr lang="cs-CZ" sz="1200" b="1" kern="1200" dirty="0">
              <a:solidFill>
                <a:srgbClr val="7030A0"/>
              </a:solidFill>
              <a:latin typeface="Calibri"/>
              <a:ea typeface="Calibri"/>
              <a:cs typeface="Calibri"/>
            </a:rPr>
            <a:t>31. ledna 2026.</a:t>
          </a:r>
        </a:p>
      </dsp:txBody>
      <dsp:txXfrm>
        <a:off x="3226008" y="3515"/>
        <a:ext cx="2067524" cy="1240514"/>
      </dsp:txXfrm>
    </dsp:sp>
    <dsp:sp modelId="{2B2DB97D-C966-4E0E-A1D7-17CE6F3733A2}">
      <dsp:nvSpPr>
        <dsp:cNvPr id="0" name=""/>
        <dsp:cNvSpPr/>
      </dsp:nvSpPr>
      <dsp:spPr>
        <a:xfrm>
          <a:off x="951732" y="1450782"/>
          <a:ext cx="2067524" cy="1240514"/>
        </a:xfrm>
        <a:prstGeom prst="rect">
          <a:avLst/>
        </a:prstGeom>
        <a:solidFill>
          <a:schemeClr val="accent2">
            <a:hueOff val="-441124"/>
            <a:satOff val="497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Zápisový lístek je zrušen </a:t>
          </a:r>
          <a:endParaRPr lang="en-US" sz="2000" kern="1200" dirty="0"/>
        </a:p>
      </dsp:txBody>
      <dsp:txXfrm>
        <a:off x="951732" y="1450782"/>
        <a:ext cx="2067524" cy="1240514"/>
      </dsp:txXfrm>
    </dsp:sp>
    <dsp:sp modelId="{33DFB702-F61B-4700-BFEF-3008BC1C4D12}">
      <dsp:nvSpPr>
        <dsp:cNvPr id="0" name=""/>
        <dsp:cNvSpPr/>
      </dsp:nvSpPr>
      <dsp:spPr>
        <a:xfrm>
          <a:off x="3226008" y="1450782"/>
          <a:ext cx="2067524" cy="1240514"/>
        </a:xfrm>
        <a:prstGeom prst="rect">
          <a:avLst/>
        </a:prstGeom>
        <a:solidFill>
          <a:schemeClr val="accent2">
            <a:hueOff val="-661686"/>
            <a:satOff val="746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1. kolo JPZ </a:t>
          </a:r>
          <a:r>
            <a:rPr lang="cs-CZ" sz="2000" kern="1200" dirty="0">
              <a:solidFill>
                <a:srgbClr val="7030A0"/>
              </a:solidFill>
              <a:latin typeface="Gill Sans Nova"/>
            </a:rPr>
            <a:t>pátek a pondělí 10. a 13.</a:t>
          </a:r>
          <a:r>
            <a:rPr lang="cs-CZ" sz="2000" kern="1200" dirty="0">
              <a:solidFill>
                <a:srgbClr val="7030A0"/>
              </a:solidFill>
            </a:rPr>
            <a:t> 4. </a:t>
          </a:r>
          <a:r>
            <a:rPr lang="cs-CZ" sz="2000" kern="1200" dirty="0">
              <a:solidFill>
                <a:srgbClr val="7030A0"/>
              </a:solidFill>
              <a:latin typeface="Gill Sans Nova"/>
            </a:rPr>
            <a:t>2026</a:t>
          </a:r>
          <a:endParaRPr lang="en-US" sz="2000" kern="1200" dirty="0">
            <a:solidFill>
              <a:srgbClr val="7030A0"/>
            </a:solidFill>
          </a:endParaRPr>
        </a:p>
      </dsp:txBody>
      <dsp:txXfrm>
        <a:off x="3226008" y="1450782"/>
        <a:ext cx="2067524" cy="1240514"/>
      </dsp:txXfrm>
    </dsp:sp>
    <dsp:sp modelId="{24CF47AD-C8DB-4F56-910E-0E24FADD5D6F}">
      <dsp:nvSpPr>
        <dsp:cNvPr id="0" name=""/>
        <dsp:cNvSpPr/>
      </dsp:nvSpPr>
      <dsp:spPr>
        <a:xfrm>
          <a:off x="951732" y="2898049"/>
          <a:ext cx="2067524" cy="1240514"/>
        </a:xfrm>
        <a:prstGeom prst="rect">
          <a:avLst/>
        </a:prstGeom>
        <a:solidFill>
          <a:schemeClr val="accent2">
            <a:hueOff val="-882249"/>
            <a:satOff val="995"/>
            <a:lumOff val="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Víceletá gymnázia </a:t>
          </a:r>
          <a:r>
            <a:rPr lang="cs-CZ" sz="2000" kern="1200" dirty="0">
              <a:solidFill>
                <a:srgbClr val="7030A0"/>
              </a:solidFill>
              <a:latin typeface="Gill Sans Nova"/>
            </a:rPr>
            <a:t>úterý a</a:t>
          </a:r>
          <a:r>
            <a:rPr lang="cs-CZ" sz="2000" kern="1200" dirty="0">
              <a:solidFill>
                <a:srgbClr val="000000"/>
              </a:solidFill>
              <a:latin typeface="Gill Sans Nova"/>
            </a:rPr>
            <a:t> </a:t>
          </a:r>
          <a:r>
            <a:rPr lang="cs-CZ" sz="2000" kern="1200" dirty="0">
              <a:solidFill>
                <a:srgbClr val="7030A0"/>
              </a:solidFill>
              <a:latin typeface="Gill Sans Nova"/>
            </a:rPr>
            <a:t>středa 15</a:t>
          </a:r>
          <a:r>
            <a:rPr lang="cs-CZ" sz="2000" kern="1200" dirty="0">
              <a:solidFill>
                <a:srgbClr val="7030A0"/>
              </a:solidFill>
            </a:rPr>
            <a:t>. a </a:t>
          </a:r>
          <a:r>
            <a:rPr lang="cs-CZ" sz="2000" kern="1200" dirty="0">
              <a:solidFill>
                <a:srgbClr val="7030A0"/>
              </a:solidFill>
              <a:latin typeface="Gill Sans Nova"/>
            </a:rPr>
            <a:t>16</a:t>
          </a:r>
          <a:r>
            <a:rPr lang="cs-CZ" sz="2000" kern="1200" dirty="0">
              <a:solidFill>
                <a:srgbClr val="7030A0"/>
              </a:solidFill>
            </a:rPr>
            <a:t>. 4. </a:t>
          </a:r>
          <a:endParaRPr lang="en-US" sz="2000" kern="1200" dirty="0">
            <a:solidFill>
              <a:srgbClr val="7030A0"/>
            </a:solidFill>
          </a:endParaRPr>
        </a:p>
      </dsp:txBody>
      <dsp:txXfrm>
        <a:off x="951732" y="2898049"/>
        <a:ext cx="2067524" cy="1240514"/>
      </dsp:txXfrm>
    </dsp:sp>
    <dsp:sp modelId="{0F095AD5-FD28-4C56-B875-AB1CEF0D6559}">
      <dsp:nvSpPr>
        <dsp:cNvPr id="0" name=""/>
        <dsp:cNvSpPr/>
      </dsp:nvSpPr>
      <dsp:spPr>
        <a:xfrm>
          <a:off x="3226008" y="2898049"/>
          <a:ext cx="2067524" cy="1240514"/>
        </a:xfrm>
        <a:prstGeom prst="rect">
          <a:avLst/>
        </a:prstGeom>
        <a:solidFill>
          <a:schemeClr val="accent2">
            <a:hueOff val="-1102811"/>
            <a:satOff val="1243"/>
            <a:lumOff val="2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Náhradní termín </a:t>
          </a:r>
          <a:r>
            <a:rPr lang="cs-CZ" sz="2000" kern="1200" dirty="0">
              <a:solidFill>
                <a:srgbClr val="FFC000"/>
              </a:solidFill>
              <a:latin typeface="Gill Sans Nova"/>
            </a:rPr>
            <a:t>29</a:t>
          </a:r>
          <a:r>
            <a:rPr lang="cs-CZ" sz="2000" kern="1200" dirty="0">
              <a:solidFill>
                <a:srgbClr val="FFC000"/>
              </a:solidFill>
            </a:rPr>
            <a:t>. 4. </a:t>
          </a:r>
          <a:r>
            <a:rPr lang="cs-CZ" sz="2000" kern="1200" dirty="0">
              <a:solidFill>
                <a:srgbClr val="FFC000"/>
              </a:solidFill>
              <a:latin typeface="Gill Sans Nova"/>
            </a:rPr>
            <a:t>a 30.4.</a:t>
          </a:r>
          <a:r>
            <a:rPr lang="cs-CZ" kern="1200" dirty="0"/>
            <a:t> </a:t>
          </a:r>
          <a:endParaRPr lang="en-US" kern="1200" dirty="0"/>
        </a:p>
      </dsp:txBody>
      <dsp:txXfrm>
        <a:off x="3226008" y="2898049"/>
        <a:ext cx="2067524" cy="1240514"/>
      </dsp:txXfrm>
    </dsp:sp>
    <dsp:sp modelId="{7EE58D7B-81C9-4416-ABE0-0C239E7CFF5D}">
      <dsp:nvSpPr>
        <dsp:cNvPr id="0" name=""/>
        <dsp:cNvSpPr/>
      </dsp:nvSpPr>
      <dsp:spPr>
        <a:xfrm>
          <a:off x="2088870" y="4345316"/>
          <a:ext cx="2067524" cy="1240514"/>
        </a:xfrm>
        <a:prstGeom prst="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>
              <a:solidFill>
                <a:srgbClr val="002060"/>
              </a:solidFill>
              <a:latin typeface="Gill Sans Nova"/>
            </a:rPr>
            <a:t>15.3. - 23.4.</a:t>
          </a:r>
          <a:r>
            <a:rPr lang="cs-CZ" sz="1200" kern="1200" dirty="0">
              <a:latin typeface="Gill Sans Nova"/>
            </a:rPr>
            <a:t> termín pro ostatní zkoušky (talentové, školní - písemné, ústní, praktické, pohovor)</a:t>
          </a:r>
          <a:endParaRPr lang="cs-CZ" sz="1200" kern="1200" dirty="0"/>
        </a:p>
      </dsp:txBody>
      <dsp:txXfrm>
        <a:off x="2088870" y="4345316"/>
        <a:ext cx="2067524" cy="124051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FA7AFD-45BE-40B8-A4AB-BBB7EAE239C5}">
      <dsp:nvSpPr>
        <dsp:cNvPr id="0" name=""/>
        <dsp:cNvSpPr/>
      </dsp:nvSpPr>
      <dsp:spPr>
        <a:xfrm>
          <a:off x="0" y="119496"/>
          <a:ext cx="6245265" cy="129222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>
              <a:solidFill>
                <a:srgbClr val="222222"/>
              </a:solidFill>
              <a:latin typeface="Segoe UI"/>
              <a:cs typeface="Segoe UI"/>
            </a:rPr>
            <a:t>Kromě povinné jednotné přijímací zkoušky může (ale nemusí) škola organizovat ještě i vlastní školní zkoušku (písemnou, ústní, praktickou, pohovor)</a:t>
          </a:r>
          <a:endParaRPr lang="cs-CZ" sz="2100" kern="1200" dirty="0"/>
        </a:p>
      </dsp:txBody>
      <dsp:txXfrm>
        <a:off x="63081" y="182577"/>
        <a:ext cx="6119103" cy="1166066"/>
      </dsp:txXfrm>
    </dsp:sp>
    <dsp:sp modelId="{F548E147-0997-420E-9DDD-0A3C5C5CC1BB}">
      <dsp:nvSpPr>
        <dsp:cNvPr id="0" name=""/>
        <dsp:cNvSpPr/>
      </dsp:nvSpPr>
      <dsp:spPr>
        <a:xfrm>
          <a:off x="0" y="1472205"/>
          <a:ext cx="6245265" cy="1292228"/>
        </a:xfrm>
        <a:prstGeom prst="roundRect">
          <a:avLst/>
        </a:prstGeom>
        <a:solidFill>
          <a:schemeClr val="accent2">
            <a:hueOff val="-441124"/>
            <a:satOff val="497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b="1" kern="1200" dirty="0">
              <a:solidFill>
                <a:srgbClr val="002060"/>
              </a:solidFill>
              <a:latin typeface="Segoe UI"/>
              <a:cs typeface="Segoe UI"/>
            </a:rPr>
            <a:t>od 15. 3 do 23. 4. 2026</a:t>
          </a:r>
          <a:endParaRPr lang="cs-CZ" sz="2100" kern="1200" dirty="0">
            <a:solidFill>
              <a:srgbClr val="002060"/>
            </a:solidFill>
          </a:endParaRPr>
        </a:p>
      </dsp:txBody>
      <dsp:txXfrm>
        <a:off x="63081" y="1535286"/>
        <a:ext cx="6119103" cy="1166066"/>
      </dsp:txXfrm>
    </dsp:sp>
    <dsp:sp modelId="{BEDCAE3A-9A09-47E8-B8C8-99934E88657C}">
      <dsp:nvSpPr>
        <dsp:cNvPr id="0" name=""/>
        <dsp:cNvSpPr/>
      </dsp:nvSpPr>
      <dsp:spPr>
        <a:xfrm>
          <a:off x="0" y="2824913"/>
          <a:ext cx="6245265" cy="1292228"/>
        </a:xfrm>
        <a:prstGeom prst="roundRect">
          <a:avLst/>
        </a:prstGeom>
        <a:solidFill>
          <a:schemeClr val="accent2">
            <a:hueOff val="-882249"/>
            <a:satOff val="995"/>
            <a:lumOff val="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2 termíny, alespoň jeden </a:t>
          </a:r>
          <a:r>
            <a:rPr lang="cs-CZ" sz="2100" kern="1200" dirty="0">
              <a:solidFill>
                <a:srgbClr val="222222"/>
              </a:solidFill>
              <a:latin typeface="Segoe UI"/>
              <a:cs typeface="Segoe UI"/>
            </a:rPr>
            <a:t>musí být v jiný den než jednotná přijímací zkouška </a:t>
          </a:r>
          <a:r>
            <a:rPr lang="cs-CZ" sz="2100" kern="1200" dirty="0">
              <a:solidFill>
                <a:srgbClr val="333333"/>
              </a:solidFill>
              <a:latin typeface="Segoe UI"/>
              <a:cs typeface="Segoe UI"/>
            </a:rPr>
            <a:t>pro daný obor vzdělání.</a:t>
          </a:r>
          <a:endParaRPr lang="en-US" sz="2100" kern="1200" dirty="0"/>
        </a:p>
      </dsp:txBody>
      <dsp:txXfrm>
        <a:off x="63081" y="2887994"/>
        <a:ext cx="6119103" cy="1166066"/>
      </dsp:txXfrm>
    </dsp:sp>
    <dsp:sp modelId="{9BE74F95-11BD-4B3A-BF53-28462B06E234}">
      <dsp:nvSpPr>
        <dsp:cNvPr id="0" name=""/>
        <dsp:cNvSpPr/>
      </dsp:nvSpPr>
      <dsp:spPr>
        <a:xfrm>
          <a:off x="0" y="4177621"/>
          <a:ext cx="6245265" cy="1292228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Náhradní termín 24. 4. – 5. 5. </a:t>
          </a:r>
          <a:endParaRPr lang="en-US" sz="2100" kern="1200" dirty="0"/>
        </a:p>
      </dsp:txBody>
      <dsp:txXfrm>
        <a:off x="63081" y="4240702"/>
        <a:ext cx="6119103" cy="116606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CA6EEC-9153-4F20-B466-3287ECF6AA66}">
      <dsp:nvSpPr>
        <dsp:cNvPr id="0" name=""/>
        <dsp:cNvSpPr/>
      </dsp:nvSpPr>
      <dsp:spPr>
        <a:xfrm>
          <a:off x="0" y="95753"/>
          <a:ext cx="6245265" cy="13127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just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>
              <a:solidFill>
                <a:srgbClr val="333333"/>
              </a:solidFill>
              <a:latin typeface="Segoe UI"/>
              <a:ea typeface="+mn-ea"/>
              <a:cs typeface="Segoe UI"/>
            </a:rPr>
            <a:t>Výsledky přijímacího řízení zveřejní </a:t>
          </a:r>
          <a:r>
            <a:rPr lang="cs-CZ" sz="1700" b="1" kern="1200" dirty="0">
              <a:solidFill>
                <a:srgbClr val="002060"/>
              </a:solidFill>
              <a:latin typeface="Segoe UI"/>
              <a:ea typeface="+mn-ea"/>
              <a:cs typeface="Segoe UI"/>
            </a:rPr>
            <a:t>15. května</a:t>
          </a:r>
          <a:r>
            <a:rPr lang="cs-CZ" sz="1700" kern="1200" dirty="0">
              <a:solidFill>
                <a:srgbClr val="333333"/>
              </a:solidFill>
              <a:latin typeface="Segoe UI"/>
              <a:ea typeface="+mn-ea"/>
              <a:cs typeface="Segoe UI"/>
            </a:rPr>
            <a:t> ředitel školy na veřejně přístupném místě ve škole (dveře školy, úřední deska apod.), k dispozici budou i v</a:t>
          </a:r>
          <a:r>
            <a:rPr lang="cs-CZ" sz="1700" kern="1200" dirty="0">
              <a:solidFill>
                <a:srgbClr val="002060"/>
              </a:solidFill>
              <a:latin typeface="Segoe UI"/>
              <a:ea typeface="+mn-ea"/>
              <a:cs typeface="Segoe UI"/>
            </a:rPr>
            <a:t> informačním systému DiPSy</a:t>
          </a:r>
          <a:r>
            <a:rPr lang="cs-CZ" sz="1700" kern="1200" dirty="0">
              <a:solidFill>
                <a:srgbClr val="333333"/>
              </a:solidFill>
              <a:latin typeface="Segoe UI"/>
              <a:ea typeface="+mn-ea"/>
              <a:cs typeface="Segoe UI"/>
            </a:rPr>
            <a:t>.</a:t>
          </a:r>
          <a:br>
            <a:rPr lang="en-US" sz="1700" kern="1200" dirty="0">
              <a:ea typeface="+mn-ea"/>
              <a:cs typeface="+mn-cs"/>
            </a:rPr>
          </a:br>
          <a:endParaRPr lang="cs-CZ" sz="1700" kern="1200" dirty="0">
            <a:solidFill>
              <a:srgbClr val="FFFFFF"/>
            </a:solidFill>
            <a:latin typeface="Segoe UI"/>
            <a:ea typeface="+mn-ea"/>
            <a:cs typeface="+mn-cs"/>
          </a:endParaRPr>
        </a:p>
      </dsp:txBody>
      <dsp:txXfrm>
        <a:off x="64083" y="159836"/>
        <a:ext cx="6117099" cy="1184574"/>
      </dsp:txXfrm>
    </dsp:sp>
    <dsp:sp modelId="{4FF3FCA8-EFBC-44DB-8775-AA50404C0CEE}">
      <dsp:nvSpPr>
        <dsp:cNvPr id="0" name=""/>
        <dsp:cNvSpPr/>
      </dsp:nvSpPr>
      <dsp:spPr>
        <a:xfrm>
          <a:off x="0" y="1457453"/>
          <a:ext cx="6245265" cy="1312740"/>
        </a:xfrm>
        <a:prstGeom prst="roundRect">
          <a:avLst/>
        </a:prstGeom>
        <a:solidFill>
          <a:schemeClr val="accent2">
            <a:hueOff val="-441124"/>
            <a:satOff val="497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>
              <a:solidFill>
                <a:srgbClr val="FFFFFF"/>
              </a:solidFill>
              <a:ea typeface="+mn-ea"/>
              <a:cs typeface="+mn-cs"/>
            </a:rPr>
            <a:t>Uchazeči nesmí sdílet stejné pořadí </a:t>
          </a:r>
        </a:p>
      </dsp:txBody>
      <dsp:txXfrm>
        <a:off x="64083" y="1521536"/>
        <a:ext cx="6117099" cy="1184574"/>
      </dsp:txXfrm>
    </dsp:sp>
    <dsp:sp modelId="{03B82683-F012-477F-949D-E96B2DA485AC}">
      <dsp:nvSpPr>
        <dsp:cNvPr id="0" name=""/>
        <dsp:cNvSpPr/>
      </dsp:nvSpPr>
      <dsp:spPr>
        <a:xfrm>
          <a:off x="0" y="2819153"/>
          <a:ext cx="6245265" cy="1312740"/>
        </a:xfrm>
        <a:prstGeom prst="roundRect">
          <a:avLst/>
        </a:prstGeom>
        <a:solidFill>
          <a:schemeClr val="accent2">
            <a:hueOff val="-882249"/>
            <a:satOff val="995"/>
            <a:lumOff val="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>
              <a:solidFill>
                <a:srgbClr val="FFFFFF"/>
              </a:solidFill>
              <a:ea typeface="+mn-ea"/>
              <a:cs typeface="+mn-cs"/>
            </a:rPr>
            <a:t>Systém dle výsledků a prioritizace vytvoří seznam přijatých</a:t>
          </a:r>
          <a:r>
            <a:rPr lang="cs-CZ" sz="1700" kern="1200" dirty="0">
              <a:solidFill>
                <a:srgbClr val="FFFFFF"/>
              </a:solidFill>
              <a:latin typeface="Gill Sans Nova"/>
              <a:ea typeface="+mn-ea"/>
              <a:cs typeface="+mn-cs"/>
            </a:rPr>
            <a:t> - video </a:t>
          </a:r>
          <a:r>
            <a:rPr lang="cs-CZ" sz="1700" kern="1200" dirty="0">
              <a:solidFill>
                <a:srgbClr val="000000"/>
              </a:solidFill>
              <a:ea typeface="+mn-ea"/>
              <a:cs typeface="+mn-cs"/>
            </a:rPr>
            <a:t>ALGORITMUS pro přijímací zkoušky</a:t>
          </a:r>
          <a:r>
            <a:rPr lang="cs-CZ" sz="1700" kern="1200" dirty="0">
              <a:solidFill>
                <a:srgbClr val="FFFFFF"/>
              </a:solidFill>
              <a:latin typeface="Gill Sans Nova"/>
              <a:ea typeface="+mn-ea"/>
              <a:cs typeface="+mn-cs"/>
            </a:rPr>
            <a:t> na </a:t>
          </a:r>
          <a:r>
            <a:rPr lang="cs-CZ" sz="1700" kern="1200" dirty="0">
              <a:solidFill>
                <a:srgbClr val="FFFFFF"/>
              </a:solidFill>
              <a:ea typeface="+mn-ea"/>
              <a:cs typeface="+mn-cs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https://www.youtube.com/watch?v=RkZKwARYC1c&amp;t=3s</a:t>
          </a:r>
        </a:p>
      </dsp:txBody>
      <dsp:txXfrm>
        <a:off x="64083" y="2883236"/>
        <a:ext cx="6117099" cy="1184574"/>
      </dsp:txXfrm>
    </dsp:sp>
    <dsp:sp modelId="{7884E0FC-8C43-4F2E-955F-1B63156B4B32}">
      <dsp:nvSpPr>
        <dsp:cNvPr id="0" name=""/>
        <dsp:cNvSpPr/>
      </dsp:nvSpPr>
      <dsp:spPr>
        <a:xfrm>
          <a:off x="0" y="4180853"/>
          <a:ext cx="6245265" cy="1312740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>
              <a:solidFill>
                <a:srgbClr val="FFFFFF"/>
              </a:solidFill>
              <a:ea typeface="+mn-ea"/>
              <a:cs typeface="+mn-cs"/>
            </a:rPr>
            <a:t>Uchazeč je přijat vždy jen do jednoho oboru</a:t>
          </a:r>
          <a:r>
            <a:rPr lang="cs-CZ" sz="1700" kern="1200" dirty="0">
              <a:solidFill>
                <a:srgbClr val="002060"/>
              </a:solidFill>
              <a:ea typeface="+mn-ea"/>
              <a:cs typeface="+mn-cs"/>
            </a:rPr>
            <a:t> dle své priority</a:t>
          </a:r>
          <a:endParaRPr lang="en-US" sz="1700" kern="1200" dirty="0">
            <a:solidFill>
              <a:srgbClr val="002060"/>
            </a:solidFill>
            <a:ea typeface="+mn-ea"/>
            <a:cs typeface="+mn-cs"/>
          </a:endParaRPr>
        </a:p>
      </dsp:txBody>
      <dsp:txXfrm>
        <a:off x="64083" y="4244936"/>
        <a:ext cx="6117099" cy="118457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9F3346-A5CD-4169-88F1-A40C70821071}">
      <dsp:nvSpPr>
        <dsp:cNvPr id="0" name=""/>
        <dsp:cNvSpPr/>
      </dsp:nvSpPr>
      <dsp:spPr>
        <a:xfrm>
          <a:off x="0" y="234145"/>
          <a:ext cx="6245265" cy="167821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Škola seznámí uchazeče s možností a termínem nahlížet do spisu a vyjádřit se k podkladům před vydáním rozhodnutí</a:t>
          </a:r>
          <a:endParaRPr lang="en-US" sz="2000" kern="1200" dirty="0"/>
        </a:p>
      </dsp:txBody>
      <dsp:txXfrm>
        <a:off x="81924" y="316069"/>
        <a:ext cx="6081417" cy="1514370"/>
      </dsp:txXfrm>
    </dsp:sp>
    <dsp:sp modelId="{BAEE4C9C-D1FF-49FA-8E3E-65645655D1BF}">
      <dsp:nvSpPr>
        <dsp:cNvPr id="0" name=""/>
        <dsp:cNvSpPr/>
      </dsp:nvSpPr>
      <dsp:spPr>
        <a:xfrm>
          <a:off x="0" y="1955564"/>
          <a:ext cx="6245265" cy="1678218"/>
        </a:xfrm>
        <a:prstGeom prst="roundRect">
          <a:avLst/>
        </a:prstGeom>
        <a:solidFill>
          <a:schemeClr val="accent2">
            <a:hueOff val="-661686"/>
            <a:satOff val="746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latin typeface="Gill Sans Nova"/>
            </a:rPr>
            <a:t>Škola nemá</a:t>
          </a:r>
          <a:r>
            <a:rPr lang="cs-CZ" sz="2400" kern="1200" dirty="0"/>
            <a:t> možnost nechat </a:t>
          </a:r>
          <a:r>
            <a:rPr lang="cs-CZ" sz="2400" kern="1200" dirty="0">
              <a:latin typeface="Gill Sans Nova"/>
            </a:rPr>
            <a:t>si </a:t>
          </a:r>
          <a:r>
            <a:rPr lang="cs-CZ" sz="2400" kern="1200" dirty="0"/>
            <a:t>volná místa pro odvolání</a:t>
          </a:r>
          <a:endParaRPr lang="en-US" sz="2400" kern="1200" dirty="0"/>
        </a:p>
      </dsp:txBody>
      <dsp:txXfrm>
        <a:off x="81924" y="2037488"/>
        <a:ext cx="6081417" cy="1514370"/>
      </dsp:txXfrm>
    </dsp:sp>
    <dsp:sp modelId="{ECD1EFCF-BB72-4972-966F-F1E9A0B1AB02}">
      <dsp:nvSpPr>
        <dsp:cNvPr id="0" name=""/>
        <dsp:cNvSpPr/>
      </dsp:nvSpPr>
      <dsp:spPr>
        <a:xfrm>
          <a:off x="0" y="3676982"/>
          <a:ext cx="6245265" cy="1678218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>
              <a:solidFill>
                <a:srgbClr val="333333"/>
              </a:solidFill>
              <a:latin typeface="Segoe UI"/>
              <a:cs typeface="Segoe UI"/>
            </a:rPr>
            <a:t>Pokud nebudeš mít zájem nastoupit na školu, </a:t>
          </a:r>
          <a:r>
            <a:rPr lang="cs-CZ" sz="1500" u="sng" kern="1200" dirty="0">
              <a:solidFill>
                <a:srgbClr val="002060"/>
              </a:solidFill>
              <a:latin typeface="Segoe UI"/>
              <a:cs typeface="Segoe UI"/>
            </a:rPr>
            <a:t>musíš stáhnout svou přihlášku (vzdát se přijetí).</a:t>
          </a:r>
          <a:r>
            <a:rPr lang="cs-CZ" sz="1500" kern="1200" dirty="0">
              <a:solidFill>
                <a:srgbClr val="333333"/>
              </a:solidFill>
              <a:latin typeface="Segoe UI"/>
              <a:cs typeface="Segoe UI"/>
            </a:rPr>
            <a:t> Pozor, tímto krokem se ale zcela zříkáš přijetí v 1. kole přijímacího řízení a můžeš si podat přihlášku až do 2. či dalších kol (tzn. nedostaneš místo v oboru, který si uvedl na dalších místech v 1. kole). Tímto krokem se pouze uvolní místo v daném oboru a uvolněné místo smí škola obsadit až v dalším kole přijímacího řízení.</a:t>
          </a:r>
          <a:endParaRPr lang="cs-CZ" sz="1500" kern="1200" dirty="0">
            <a:latin typeface="Gill Sans Nova"/>
          </a:endParaRPr>
        </a:p>
      </dsp:txBody>
      <dsp:txXfrm>
        <a:off x="81924" y="3758906"/>
        <a:ext cx="6081417" cy="151437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A7E5D0-DF59-4AD6-9859-745B056245A9}">
      <dsp:nvSpPr>
        <dsp:cNvPr id="0" name=""/>
        <dsp:cNvSpPr/>
      </dsp:nvSpPr>
      <dsp:spPr>
        <a:xfrm>
          <a:off x="0" y="662618"/>
          <a:ext cx="6245265" cy="102930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Účastnit se </a:t>
          </a:r>
          <a:r>
            <a:rPr lang="cs-CZ" sz="1700" kern="1200" dirty="0">
              <a:latin typeface="Gill Sans Nova"/>
            </a:rPr>
            <a:t>2. kola do maturitních oborů může</a:t>
          </a:r>
          <a:r>
            <a:rPr lang="cs-CZ" sz="1700" kern="1200" dirty="0"/>
            <a:t> pouze uchazeč, který konal JPZ v 1. kole a nebyl přijat nebo se přijetí vzdal </a:t>
          </a:r>
          <a:endParaRPr lang="en-US" sz="1700" kern="1200" dirty="0"/>
        </a:p>
      </dsp:txBody>
      <dsp:txXfrm>
        <a:off x="50247" y="712865"/>
        <a:ext cx="6144771" cy="928813"/>
      </dsp:txXfrm>
    </dsp:sp>
    <dsp:sp modelId="{321BC1D5-E5AB-4E91-BD27-08D501ED91FE}">
      <dsp:nvSpPr>
        <dsp:cNvPr id="0" name=""/>
        <dsp:cNvSpPr/>
      </dsp:nvSpPr>
      <dsp:spPr>
        <a:xfrm>
          <a:off x="0" y="1740886"/>
          <a:ext cx="6245265" cy="1029307"/>
        </a:xfrm>
        <a:prstGeom prst="roundRect">
          <a:avLst/>
        </a:prstGeom>
        <a:solidFill>
          <a:schemeClr val="accent2">
            <a:hueOff val="-441124"/>
            <a:satOff val="497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Výsledek JPZ je povinně součástí hodnocení v 2. </a:t>
          </a:r>
          <a:r>
            <a:rPr lang="cs-CZ" sz="1700" b="1" kern="1200" dirty="0">
              <a:latin typeface="Segoe UI"/>
              <a:cs typeface="Segoe UI"/>
            </a:rPr>
            <a:t>kole</a:t>
          </a:r>
          <a:endParaRPr lang="en-US" sz="1700" b="0" kern="1200" dirty="0">
            <a:latin typeface="Gill Sans Nova"/>
            <a:cs typeface="Segoe UI"/>
          </a:endParaRPr>
        </a:p>
      </dsp:txBody>
      <dsp:txXfrm>
        <a:off x="50247" y="1791133"/>
        <a:ext cx="6144771" cy="928813"/>
      </dsp:txXfrm>
    </dsp:sp>
    <dsp:sp modelId="{1A1C61AC-E38B-4475-9A51-C2EA2D6E37CD}">
      <dsp:nvSpPr>
        <dsp:cNvPr id="0" name=""/>
        <dsp:cNvSpPr/>
      </dsp:nvSpPr>
      <dsp:spPr>
        <a:xfrm>
          <a:off x="0" y="2819153"/>
          <a:ext cx="6245265" cy="1029307"/>
        </a:xfrm>
        <a:prstGeom prst="roundRect">
          <a:avLst/>
        </a:prstGeom>
        <a:solidFill>
          <a:schemeClr val="accent2">
            <a:hueOff val="-882249"/>
            <a:satOff val="995"/>
            <a:lumOff val="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b="1" kern="1200" dirty="0">
              <a:solidFill>
                <a:srgbClr val="333333"/>
              </a:solidFill>
              <a:latin typeface="Segoe UI"/>
              <a:cs typeface="Segoe UI"/>
            </a:rPr>
            <a:t>19. května </a:t>
          </a:r>
          <a:r>
            <a:rPr lang="cs-CZ" sz="1700" kern="1200" dirty="0">
              <a:solidFill>
                <a:srgbClr val="333333"/>
              </a:solidFill>
              <a:latin typeface="Segoe UI"/>
              <a:cs typeface="Segoe UI"/>
            </a:rPr>
            <a:t>– v systému DiPSy bude zveřejněn kompletní seznam škol vypisujících 2. kolo přijímacího řízení i s volnou kapacitou v jednotlivých oborech vzdělání.</a:t>
          </a:r>
          <a:endParaRPr lang="cs-CZ" sz="1700" b="0" kern="1200" dirty="0">
            <a:latin typeface="Gill Sans Nova"/>
            <a:cs typeface="Segoe UI"/>
          </a:endParaRPr>
        </a:p>
      </dsp:txBody>
      <dsp:txXfrm>
        <a:off x="50247" y="2869400"/>
        <a:ext cx="6144771" cy="928813"/>
      </dsp:txXfrm>
    </dsp:sp>
    <dsp:sp modelId="{6BF1FA69-92F4-4AEB-9B09-5DBE53E1D950}">
      <dsp:nvSpPr>
        <dsp:cNvPr id="0" name=""/>
        <dsp:cNvSpPr/>
      </dsp:nvSpPr>
      <dsp:spPr>
        <a:xfrm>
          <a:off x="0" y="3897421"/>
          <a:ext cx="6245265" cy="1029307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b="1" kern="1200" dirty="0">
              <a:solidFill>
                <a:srgbClr val="F15E13"/>
              </a:solidFill>
              <a:latin typeface="Segoe UI"/>
              <a:cs typeface="Segoe UI"/>
            </a:rPr>
            <a:t>Pohlídej si termín podání </a:t>
          </a:r>
          <a:r>
            <a:rPr lang="cs-CZ" sz="1700" b="1" kern="1200" dirty="0">
              <a:latin typeface="Segoe UI"/>
              <a:cs typeface="Segoe UI"/>
            </a:rPr>
            <a:t>přihlášky </a:t>
          </a:r>
          <a:r>
            <a:rPr lang="cs-CZ" sz="1700" b="1" kern="1200" dirty="0">
              <a:solidFill>
                <a:srgbClr val="010000"/>
              </a:solidFill>
              <a:latin typeface="Segoe UI"/>
              <a:cs typeface="Segoe UI"/>
            </a:rPr>
            <a:t>- </a:t>
          </a:r>
          <a:r>
            <a:rPr lang="cs-CZ" sz="1700" kern="1200" dirty="0">
              <a:solidFill>
                <a:srgbClr val="333333"/>
              </a:solidFill>
              <a:latin typeface="Segoe UI"/>
              <a:cs typeface="Segoe UI"/>
            </a:rPr>
            <a:t>Přihlášku do druhého kola přijímacího řízení je potřebné podat </a:t>
          </a:r>
          <a:r>
            <a:rPr lang="cs-CZ" sz="1700" b="1" kern="1200" dirty="0">
              <a:solidFill>
                <a:srgbClr val="333333"/>
              </a:solidFill>
              <a:latin typeface="Segoe UI"/>
              <a:cs typeface="Segoe UI"/>
            </a:rPr>
            <a:t>do 24. května</a:t>
          </a:r>
          <a:r>
            <a:rPr lang="cs-CZ" sz="1700" kern="1200" dirty="0">
              <a:solidFill>
                <a:srgbClr val="333333"/>
              </a:solidFill>
              <a:latin typeface="Segoe UI"/>
              <a:cs typeface="Segoe UI"/>
            </a:rPr>
            <a:t>.</a:t>
          </a:r>
          <a:br>
            <a:rPr lang="en-US" sz="1700" kern="1200" dirty="0"/>
          </a:br>
          <a:endParaRPr lang="cs-CZ" sz="1700" kern="1200" dirty="0">
            <a:cs typeface="Segoe UI"/>
          </a:endParaRPr>
        </a:p>
      </dsp:txBody>
      <dsp:txXfrm>
        <a:off x="50247" y="3947668"/>
        <a:ext cx="6144771" cy="9288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3479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0974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1622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2517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10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3612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7549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2718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298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2375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008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1/7/2026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2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7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9C60ED7-11F7-478C-AC8E-0865FABDA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!!Rectangle">
            <a:extLst>
              <a:ext uri="{FF2B5EF4-FFF2-40B4-BE49-F238E27FC236}">
                <a16:creationId xmlns:a16="http://schemas.microsoft.com/office/drawing/2014/main" id="{D472C551-D440-40DF-9260-BDB9AC4096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111E851-ED72-B716-0CE4-DC4E04349B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35000"/>
          </a:blip>
          <a:srcRect t="29671" r="-2" b="-2"/>
          <a:stretch/>
        </p:blipFill>
        <p:spPr>
          <a:xfrm>
            <a:off x="20" y="-8877"/>
            <a:ext cx="1219198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94873" y="2271449"/>
            <a:ext cx="6347918" cy="3670098"/>
          </a:xfrm>
        </p:spPr>
        <p:txBody>
          <a:bodyPr anchor="b">
            <a:normAutofit/>
          </a:bodyPr>
          <a:lstStyle/>
          <a:p>
            <a:r>
              <a:rPr lang="cs-CZ" sz="6100" dirty="0">
                <a:solidFill>
                  <a:srgbClr val="FFFFFF"/>
                </a:solidFill>
                <a:cs typeface="Calibri Light"/>
              </a:rPr>
              <a:t>Informace k přijímacímu řízení 2026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449798" y="3544059"/>
            <a:ext cx="3633923" cy="239748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2000">
                <a:solidFill>
                  <a:srgbClr val="FFFFFF"/>
                </a:solidFill>
                <a:cs typeface="Calibri"/>
              </a:rPr>
              <a:t>ZŠ Unhošť </a:t>
            </a:r>
            <a:endParaRPr lang="cs-CZ" sz="200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8" y="806470"/>
            <a:ext cx="8453437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340" y="1225788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7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34855" y="1685867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9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87962" y="2175690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9523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83F4F3A-DF89-453C-A499-8C259F6A2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2BD3782-7817-EBA8-8E23-5C246F6AB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62487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cs-CZ" sz="7200">
                <a:solidFill>
                  <a:schemeClr val="bg1"/>
                </a:solidFill>
              </a:rPr>
              <a:t>2. kolo</a:t>
            </a:r>
          </a:p>
        </p:txBody>
      </p:sp>
      <p:sp>
        <p:nvSpPr>
          <p:cNvPr id="7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696037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925332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0" name="Straight Connector 14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solidFill>
              <a:schemeClr val="lt1">
                <a:hueOff val="0"/>
                <a:satOff val="0"/>
                <a:lumOff val="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44047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14" name="Zástupný obsah 2">
            <a:extLst>
              <a:ext uri="{FF2B5EF4-FFF2-40B4-BE49-F238E27FC236}">
                <a16:creationId xmlns:a16="http://schemas.microsoft.com/office/drawing/2014/main" id="{BDE7A46D-29B7-F477-0FF3-9F93063D89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5131694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6395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83F4F3A-DF89-453C-A499-8C259F6A2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385349C-5464-8748-7636-CBE224198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62487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cs-CZ" sz="7200">
                <a:solidFill>
                  <a:schemeClr val="bg1"/>
                </a:solidFill>
              </a:rPr>
              <a:t>2. kolo</a:t>
            </a:r>
          </a:p>
        </p:txBody>
      </p:sp>
      <p:sp>
        <p:nvSpPr>
          <p:cNvPr id="11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696037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925332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solidFill>
              <a:schemeClr val="lt1">
                <a:hueOff val="0"/>
                <a:satOff val="0"/>
                <a:lumOff val="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44047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74F85425-8959-C2E2-A36A-B1A89D7B6B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1972823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5839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83F4F3A-DF89-453C-A499-8C259F6A2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E9929D2-3676-6D2B-AA4C-E336DBC9B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62487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cs-CZ" sz="7200">
                <a:solidFill>
                  <a:schemeClr val="bg1"/>
                </a:solidFill>
              </a:rPr>
              <a:t>3. kolo</a:t>
            </a:r>
          </a:p>
        </p:txBody>
      </p:sp>
      <p:sp>
        <p:nvSpPr>
          <p:cNvPr id="11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696037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925332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solidFill>
              <a:schemeClr val="lt1">
                <a:hueOff val="0"/>
                <a:satOff val="0"/>
                <a:lumOff val="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44047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B80B4DBA-3416-3378-67A7-CA00EAE8E2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9857948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09852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8">
            <a:extLst>
              <a:ext uri="{FF2B5EF4-FFF2-40B4-BE49-F238E27FC236}">
                <a16:creationId xmlns:a16="http://schemas.microsoft.com/office/drawing/2014/main" id="{16AC3602-3348-4F31-9E43-076B03514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691A792-6B42-8F59-4222-094248F76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04918" cy="1325563"/>
          </a:xfrm>
        </p:spPr>
        <p:txBody>
          <a:bodyPr>
            <a:normAutofit/>
          </a:bodyPr>
          <a:lstStyle/>
          <a:p>
            <a:r>
              <a:rPr lang="cs-CZ">
                <a:solidFill>
                  <a:schemeClr val="bg1"/>
                </a:solidFill>
              </a:rPr>
              <a:t>Informace:</a:t>
            </a:r>
          </a:p>
        </p:txBody>
      </p:sp>
      <p:cxnSp>
        <p:nvCxnSpPr>
          <p:cNvPr id="26" name="Straight Connector 10">
            <a:extLst>
              <a:ext uri="{FF2B5EF4-FFF2-40B4-BE49-F238E27FC236}">
                <a16:creationId xmlns:a16="http://schemas.microsoft.com/office/drawing/2014/main" id="{94169334-264D-4176-8BDE-037249A61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Graphic 11">
            <a:extLst>
              <a:ext uri="{FF2B5EF4-FFF2-40B4-BE49-F238E27FC236}">
                <a16:creationId xmlns:a16="http://schemas.microsoft.com/office/drawing/2014/main" id="{394094B0-A6C9-44BE-9042-66EF0612F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03882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Graphic 10">
            <a:extLst>
              <a:ext uri="{FF2B5EF4-FFF2-40B4-BE49-F238E27FC236}">
                <a16:creationId xmlns:a16="http://schemas.microsoft.com/office/drawing/2014/main" id="{64C2CA96-0B16-4AA7-B340-33044D238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62662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Graphic 12">
            <a:extLst>
              <a:ext uri="{FF2B5EF4-FFF2-40B4-BE49-F238E27FC236}">
                <a16:creationId xmlns:a16="http://schemas.microsoft.com/office/drawing/2014/main" id="{1D50D7A8-F1D5-4306-8A9B-DD7A73EB8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8342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30" name="Zástupný obsah 2">
            <a:extLst>
              <a:ext uri="{FF2B5EF4-FFF2-40B4-BE49-F238E27FC236}">
                <a16:creationId xmlns:a16="http://schemas.microsoft.com/office/drawing/2014/main" id="{B33CFF3D-FAD6-BC44-52EC-E4EDA39E05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564435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9123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83F4F3A-DF89-453C-A499-8C259F6A2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FEDD35B-EC60-2779-E6E0-CC41F98BF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62487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cs-CZ" sz="6100">
                <a:solidFill>
                  <a:schemeClr val="bg1"/>
                </a:solidFill>
                <a:ea typeface="+mj-lt"/>
                <a:cs typeface="+mj-lt"/>
              </a:rPr>
              <a:t>Digitalizace přijímacího řízení</a:t>
            </a:r>
            <a:endParaRPr lang="cs-CZ" sz="6100">
              <a:solidFill>
                <a:schemeClr val="bg1"/>
              </a:solidFill>
            </a:endParaRPr>
          </a:p>
        </p:txBody>
      </p:sp>
      <p:sp>
        <p:nvSpPr>
          <p:cNvPr id="11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696037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925332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solidFill>
              <a:schemeClr val="lt1">
                <a:hueOff val="0"/>
                <a:satOff val="0"/>
                <a:lumOff val="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44047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C0D8C293-A101-E3D6-03D3-14AD7A90AD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9740619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2709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383F4F3A-DF89-453C-A499-8C259F6A2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0C97A35-934C-EF1D-C705-44F819ECB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62487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cs-CZ" sz="7200">
                <a:solidFill>
                  <a:schemeClr val="bg1"/>
                </a:solidFill>
                <a:ea typeface="+mj-lt"/>
                <a:cs typeface="+mj-lt"/>
              </a:rPr>
              <a:t>Základní principy</a:t>
            </a:r>
            <a:endParaRPr lang="cs-CZ" sz="7200">
              <a:solidFill>
                <a:schemeClr val="bg1"/>
              </a:solidFill>
            </a:endParaRPr>
          </a:p>
        </p:txBody>
      </p:sp>
      <p:sp>
        <p:nvSpPr>
          <p:cNvPr id="48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696037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0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925332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solidFill>
              <a:schemeClr val="lt1">
                <a:hueOff val="0"/>
                <a:satOff val="0"/>
                <a:lumOff val="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44047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42" name="Zástupný obsah 2">
            <a:extLst>
              <a:ext uri="{FF2B5EF4-FFF2-40B4-BE49-F238E27FC236}">
                <a16:creationId xmlns:a16="http://schemas.microsoft.com/office/drawing/2014/main" id="{6CC9BDB5-B991-908A-D0DB-4A22CEC117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9089375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8495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83F4F3A-DF89-453C-A499-8C259F6A2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3CA32A5-1188-58FE-35B7-739158BC1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62487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cs-CZ" sz="7200">
                <a:solidFill>
                  <a:schemeClr val="bg1"/>
                </a:solidFill>
              </a:rPr>
              <a:t>Způsob podání přihlášky</a:t>
            </a:r>
          </a:p>
        </p:txBody>
      </p:sp>
      <p:sp>
        <p:nvSpPr>
          <p:cNvPr id="11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696037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925332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solidFill>
              <a:schemeClr val="lt1">
                <a:hueOff val="0"/>
                <a:satOff val="0"/>
                <a:lumOff val="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44047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B2C1D185-E319-7D4F-08D9-560D727329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2101181"/>
              </p:ext>
            </p:extLst>
          </p:nvPr>
        </p:nvGraphicFramePr>
        <p:xfrm>
          <a:off x="4972027" y="1192367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162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83F4F3A-DF89-453C-A499-8C259F6A2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AC06007-0AE2-6399-AA0D-F42FD40CD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62487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cs-CZ" sz="6700">
                <a:solidFill>
                  <a:schemeClr val="bg1"/>
                </a:solidFill>
              </a:rPr>
              <a:t>Obory s talentovou zkouškou</a:t>
            </a:r>
          </a:p>
        </p:txBody>
      </p:sp>
      <p:sp>
        <p:nvSpPr>
          <p:cNvPr id="11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696037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925332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solidFill>
              <a:schemeClr val="lt1">
                <a:hueOff val="0"/>
                <a:satOff val="0"/>
                <a:lumOff val="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44047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96ACD3C0-2D4E-3BED-6E90-11F4821FA4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6342158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3737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83F4F3A-DF89-453C-A499-8C259F6A2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6F53C2C-E6AE-D09A-AE73-B9D43368A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745" y="1021298"/>
            <a:ext cx="3908797" cy="4450424"/>
          </a:xfrm>
        </p:spPr>
        <p:txBody>
          <a:bodyPr>
            <a:normAutofit/>
          </a:bodyPr>
          <a:lstStyle/>
          <a:p>
            <a:pPr algn="r"/>
            <a:r>
              <a:rPr lang="cs-CZ" sz="6000" dirty="0">
                <a:solidFill>
                  <a:schemeClr val="bg1"/>
                </a:solidFill>
              </a:rPr>
              <a:t>PŘIJÍMACÍ ŘÍZENÍ - všechny obory </a:t>
            </a:r>
          </a:p>
        </p:txBody>
      </p:sp>
      <p:sp>
        <p:nvSpPr>
          <p:cNvPr id="11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696037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925332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solidFill>
              <a:schemeClr val="lt1">
                <a:hueOff val="0"/>
                <a:satOff val="0"/>
                <a:lumOff val="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44047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6B792197-3DF1-3993-8D33-E628D30FB5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0759836"/>
              </p:ext>
            </p:extLst>
          </p:nvPr>
        </p:nvGraphicFramePr>
        <p:xfrm>
          <a:off x="4986381" y="765314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8492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83F4F3A-DF89-453C-A499-8C259F6A2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BF4AC27-E73F-F259-49D1-6576AF781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62487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cs-CZ" sz="7200">
                <a:solidFill>
                  <a:schemeClr val="bg1"/>
                </a:solidFill>
              </a:rPr>
              <a:t>Školní přijímací zkouška</a:t>
            </a:r>
          </a:p>
        </p:txBody>
      </p:sp>
      <p:sp>
        <p:nvSpPr>
          <p:cNvPr id="7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696037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925332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0" name="Straight Connector 14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solidFill>
              <a:schemeClr val="lt1">
                <a:hueOff val="0"/>
                <a:satOff val="0"/>
                <a:lumOff val="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44047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14" name="Zástupný obsah 2">
            <a:extLst>
              <a:ext uri="{FF2B5EF4-FFF2-40B4-BE49-F238E27FC236}">
                <a16:creationId xmlns:a16="http://schemas.microsoft.com/office/drawing/2014/main" id="{5E3AE9DD-5695-8D0B-B916-ACF09F4CDD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6541812"/>
              </p:ext>
            </p:extLst>
          </p:nvPr>
        </p:nvGraphicFramePr>
        <p:xfrm>
          <a:off x="4983275" y="924663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0462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83F4F3A-DF89-453C-A499-8C259F6A2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8B066F9-3A99-14F3-6756-D28ACE5EB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62487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cs-CZ" sz="5600">
                <a:solidFill>
                  <a:schemeClr val="bg1"/>
                </a:solidFill>
              </a:rPr>
              <a:t>Vyhodnocení</a:t>
            </a:r>
          </a:p>
        </p:txBody>
      </p:sp>
      <p:sp>
        <p:nvSpPr>
          <p:cNvPr id="11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696037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925332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solidFill>
              <a:schemeClr val="lt1">
                <a:hueOff val="0"/>
                <a:satOff val="0"/>
                <a:lumOff val="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44047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3E3629CD-0441-5C9B-78E3-0319F6224A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0623535"/>
              </p:ext>
            </p:extLst>
          </p:nvPr>
        </p:nvGraphicFramePr>
        <p:xfrm>
          <a:off x="4783564" y="1059594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6590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83F4F3A-DF89-453C-A499-8C259F6A2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178D2E1-164A-E0EC-52D4-BE3950B4E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62487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cs-CZ" sz="7200">
                <a:solidFill>
                  <a:schemeClr val="bg1"/>
                </a:solidFill>
              </a:rPr>
              <a:t>Odvolání</a:t>
            </a:r>
          </a:p>
        </p:txBody>
      </p:sp>
      <p:sp>
        <p:nvSpPr>
          <p:cNvPr id="11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696037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925332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solidFill>
              <a:schemeClr val="lt1">
                <a:hueOff val="0"/>
                <a:satOff val="0"/>
                <a:lumOff val="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44047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241FD99A-141F-E00F-43F3-4B3A50AE03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6400654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708615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Kancelář">
      <a:dk1>
        <a:srgbClr val="000000"/>
      </a:dk1>
      <a:lt1>
        <a:srgbClr val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Univers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AF4D7359355084BAF0173E82994A670" ma:contentTypeVersion="11" ma:contentTypeDescription="Vytvoří nový dokument" ma:contentTypeScope="" ma:versionID="5a8c5cdacc9648cb908ad427a63476a4">
  <xsd:schema xmlns:xsd="http://www.w3.org/2001/XMLSchema" xmlns:xs="http://www.w3.org/2001/XMLSchema" xmlns:p="http://schemas.microsoft.com/office/2006/metadata/properties" xmlns:ns2="731638a3-afde-4bfb-87f7-e7fa82cd7473" xmlns:ns3="b5d4d005-ae09-49f4-8f24-848396cdc1d6" targetNamespace="http://schemas.microsoft.com/office/2006/metadata/properties" ma:root="true" ma:fieldsID="46d72d3dd227005bcbf77eddcbf4f31c" ns2:_="" ns3:_="">
    <xsd:import namespace="731638a3-afde-4bfb-87f7-e7fa82cd7473"/>
    <xsd:import namespace="b5d4d005-ae09-49f4-8f24-848396cdc1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1638a3-afde-4bfb-87f7-e7fa82cd74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ů" ma:readOnly="false" ma:fieldId="{5cf76f15-5ced-4ddc-b409-7134ff3c332f}" ma:taxonomyMulti="true" ma:sspId="0355fcde-b405-4ace-983f-f1df60a312f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d4d005-ae09-49f4-8f24-848396cdc1d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2008c68-5aa1-42f6-9102-9514469bf3a4}" ma:internalName="TaxCatchAll" ma:showField="CatchAllData" ma:web="b5d4d005-ae09-49f4-8f24-848396cdc1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d4d005-ae09-49f4-8f24-848396cdc1d6" xsi:nil="true"/>
    <lcf76f155ced4ddcb4097134ff3c332f xmlns="731638a3-afde-4bfb-87f7-e7fa82cd747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C4B895F-E8B2-4FE9-88E1-1639F8A76B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1638a3-afde-4bfb-87f7-e7fa82cd7473"/>
    <ds:schemaRef ds:uri="b5d4d005-ae09-49f4-8f24-848396cdc1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FFA5DF4-65DE-44D0-AAC4-D576A97637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2E10A7-C1B9-4A11-B0C0-D88F035F88BD}">
  <ds:schemaRefs>
    <ds:schemaRef ds:uri="http://schemas.microsoft.com/office/2006/metadata/properties"/>
    <ds:schemaRef ds:uri="http://schemas.microsoft.com/office/infopath/2007/PartnerControls"/>
    <ds:schemaRef ds:uri="b5d4d005-ae09-49f4-8f24-848396cdc1d6"/>
    <ds:schemaRef ds:uri="731638a3-afde-4bfb-87f7-e7fa82cd747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Širokoúhlá obrazovka</PresentationFormat>
  <Paragraphs>0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GradientVTI</vt:lpstr>
      <vt:lpstr>Informace k přijímacímu řízení 2026</vt:lpstr>
      <vt:lpstr>Digitalizace přijímacího řízení</vt:lpstr>
      <vt:lpstr>Základní principy</vt:lpstr>
      <vt:lpstr>Způsob podání přihlášky</vt:lpstr>
      <vt:lpstr>Obory s talentovou zkouškou</vt:lpstr>
      <vt:lpstr>PŘIJÍMACÍ ŘÍZENÍ - všechny obory </vt:lpstr>
      <vt:lpstr>Školní přijímací zkouška</vt:lpstr>
      <vt:lpstr>Vyhodnocení</vt:lpstr>
      <vt:lpstr>Odvolání</vt:lpstr>
      <vt:lpstr>2. kolo</vt:lpstr>
      <vt:lpstr>2. kolo</vt:lpstr>
      <vt:lpstr>3. kolo</vt:lpstr>
      <vt:lpstr>Informace: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/>
  <cp:lastModifiedBy/>
  <cp:revision>594</cp:revision>
  <dcterms:created xsi:type="dcterms:W3CDTF">2023-11-26T09:49:06Z</dcterms:created>
  <dcterms:modified xsi:type="dcterms:W3CDTF">2026-01-08T06:37:10Z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0x0101007AF4D7359355084BAF0173E82994A670</vt:lpwstr>
  </property>
  <property fmtid="{D5CDD505-2E9C-101B-9397-08002B2CF9AE}" pid="3" name="MediaServiceImageTags">
    <vt:lpwstr/>
  </property>
</Properties>
</file>