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363CB-684B-49DD-B625-4189C926682B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B8E0-5E41-4A86-9025-864981FCFB49}" type="slidenum">
              <a:rPr lang="cs-CZ" smtClean="0"/>
              <a:t>‹#›</a:t>
            </a:fld>
            <a:endParaRPr lang="cs-CZ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0542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363CB-684B-49DD-B625-4189C926682B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B8E0-5E41-4A86-9025-864981FCFB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2035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363CB-684B-49DD-B625-4189C926682B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B8E0-5E41-4A86-9025-864981FCFB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9466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363CB-684B-49DD-B625-4189C926682B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B8E0-5E41-4A86-9025-864981FCFB49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24667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363CB-684B-49DD-B625-4189C926682B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B8E0-5E41-4A86-9025-864981FCFB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95157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363CB-684B-49DD-B625-4189C926682B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B8E0-5E41-4A86-9025-864981FCFB4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275391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363CB-684B-49DD-B625-4189C926682B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B8E0-5E41-4A86-9025-864981FCFB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8267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363CB-684B-49DD-B625-4189C926682B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B8E0-5E41-4A86-9025-864981FCFB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78121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363CB-684B-49DD-B625-4189C926682B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B8E0-5E41-4A86-9025-864981FCFB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709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363CB-684B-49DD-B625-4189C926682B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B8E0-5E41-4A86-9025-864981FCFB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3042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363CB-684B-49DD-B625-4189C926682B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B8E0-5E41-4A86-9025-864981FCFB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6150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363CB-684B-49DD-B625-4189C926682B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B8E0-5E41-4A86-9025-864981FCFB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7152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363CB-684B-49DD-B625-4189C926682B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B8E0-5E41-4A86-9025-864981FCFB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166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363CB-684B-49DD-B625-4189C926682B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B8E0-5E41-4A86-9025-864981FCFB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2438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363CB-684B-49DD-B625-4189C926682B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B8E0-5E41-4A86-9025-864981FCFB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3397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363CB-684B-49DD-B625-4189C926682B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B8E0-5E41-4A86-9025-864981FCFB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132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363CB-684B-49DD-B625-4189C926682B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B8E0-5E41-4A86-9025-864981FCFB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2913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6C363CB-684B-49DD-B625-4189C926682B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833B8E0-5E41-4A86-9025-864981FCFB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23625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9011" y="66502"/>
            <a:ext cx="11621193" cy="6600305"/>
          </a:xfrm>
        </p:spPr>
        <p:txBody>
          <a:bodyPr>
            <a:normAutofit/>
          </a:bodyPr>
          <a:lstStyle/>
          <a:p>
            <a:r>
              <a:rPr lang="cs-CZ" sz="6000" i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ZŠ </a:t>
            </a:r>
            <a:r>
              <a:rPr lang="cs-CZ" sz="6000" i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UNHOŠŤ  </a:t>
            </a:r>
            <a:br>
              <a:rPr lang="cs-CZ" sz="6000" i="1" dirty="0" smtClean="0">
                <a:solidFill>
                  <a:srgbClr val="FFFF00"/>
                </a:solidFill>
                <a:latin typeface="Arial Black" panose="020B0A04020102020204" pitchFamily="34" charset="0"/>
              </a:rPr>
            </a:br>
            <a:r>
              <a:rPr lang="cs-CZ" sz="3600" dirty="0" smtClean="0">
                <a:solidFill>
                  <a:srgbClr val="00B050"/>
                </a:solidFill>
              </a:rPr>
              <a:t>POŘÁDÁ </a:t>
            </a:r>
            <a:r>
              <a:rPr lang="cs-CZ" sz="3600" smtClean="0">
                <a:solidFill>
                  <a:srgbClr val="00B050"/>
                </a:solidFill>
              </a:rPr>
              <a:t>ONLINE </a:t>
            </a:r>
            <a:r>
              <a:rPr lang="cs-CZ" sz="3600" smtClean="0">
                <a:solidFill>
                  <a:srgbClr val="00B050"/>
                </a:solidFill>
              </a:rPr>
              <a:t>SETKÁNÍ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000" dirty="0"/>
              <a:t>se školní psycholožkou Mgr. Ladou </a:t>
            </a:r>
            <a:r>
              <a:rPr lang="cs-CZ" sz="2000" dirty="0" smtClean="0"/>
              <a:t>Kohoutovou</a:t>
            </a:r>
            <a:r>
              <a:rPr lang="cs-CZ" sz="4000" dirty="0" smtClean="0">
                <a:solidFill>
                  <a:srgbClr val="FF0000"/>
                </a:solidFill>
              </a:rPr>
              <a:t/>
            </a:r>
            <a:br>
              <a:rPr lang="cs-CZ" sz="4000" dirty="0" smtClean="0">
                <a:solidFill>
                  <a:srgbClr val="FF0000"/>
                </a:solidFill>
              </a:rPr>
            </a:br>
            <a:r>
              <a:rPr lang="cs-CZ" sz="4000" dirty="0" smtClean="0">
                <a:solidFill>
                  <a:srgbClr val="FF0000"/>
                </a:solidFill>
              </a:rPr>
              <a:t/>
            </a:r>
            <a:br>
              <a:rPr lang="cs-CZ" sz="4000" dirty="0" smtClean="0">
                <a:solidFill>
                  <a:srgbClr val="FF0000"/>
                </a:solidFill>
              </a:rPr>
            </a:br>
            <a:r>
              <a:rPr lang="cs-CZ" sz="3100" b="1" dirty="0" smtClean="0">
                <a:solidFill>
                  <a:srgbClr val="FF0000"/>
                </a:solidFill>
              </a:rPr>
              <a:t>Psychika </a:t>
            </a:r>
            <a:r>
              <a:rPr lang="cs-CZ" sz="3100" b="1" dirty="0">
                <a:solidFill>
                  <a:srgbClr val="FF0000"/>
                </a:solidFill>
              </a:rPr>
              <a:t>dětí a dospívajících v době </a:t>
            </a:r>
            <a:r>
              <a:rPr lang="cs-CZ" sz="3100" b="1" dirty="0" err="1" smtClean="0">
                <a:solidFill>
                  <a:srgbClr val="FF0000"/>
                </a:solidFill>
              </a:rPr>
              <a:t>covidové</a:t>
            </a:r>
            <a:r>
              <a:rPr lang="cs-CZ" sz="3100" b="1" dirty="0">
                <a:solidFill>
                  <a:srgbClr val="FF0000"/>
                </a:solidFill>
              </a:rPr>
              <a:t/>
            </a:r>
            <a:br>
              <a:rPr lang="cs-CZ" sz="3100" b="1" dirty="0">
                <a:solidFill>
                  <a:srgbClr val="FF0000"/>
                </a:solidFill>
              </a:rPr>
            </a:br>
            <a:r>
              <a:rPr lang="cs-CZ" sz="3100" b="1" dirty="0" smtClean="0">
                <a:solidFill>
                  <a:srgbClr val="FF0000"/>
                </a:solidFill>
              </a:rPr>
              <a:t/>
            </a:r>
            <a:br>
              <a:rPr lang="cs-CZ" sz="3100" b="1" dirty="0" smtClean="0">
                <a:solidFill>
                  <a:srgbClr val="FF0000"/>
                </a:solidFill>
              </a:rPr>
            </a:br>
            <a:r>
              <a:rPr lang="cs-CZ" sz="2000" b="1" dirty="0" smtClean="0"/>
              <a:t>Kdy</a:t>
            </a:r>
            <a:r>
              <a:rPr lang="cs-CZ" sz="2000" b="1" dirty="0"/>
              <a:t>: </a:t>
            </a:r>
            <a:r>
              <a:rPr lang="cs-CZ" sz="2000" dirty="0" smtClean="0"/>
              <a:t>ÚTERÝ 29. 3. 2022</a:t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b="1" dirty="0"/>
              <a:t>V kolik: </a:t>
            </a:r>
            <a:r>
              <a:rPr lang="cs-CZ" sz="2000" dirty="0" smtClean="0"/>
              <a:t>od </a:t>
            </a:r>
            <a:r>
              <a:rPr lang="cs-CZ" sz="2000" dirty="0"/>
              <a:t>17hod</a:t>
            </a:r>
            <a:r>
              <a:rPr lang="cs-CZ" sz="2000" dirty="0" smtClean="0"/>
              <a:t>.</a:t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pl-PL" sz="2000" b="1" dirty="0"/>
              <a:t>Kde: </a:t>
            </a:r>
            <a:r>
              <a:rPr lang="cs-CZ" sz="2000" dirty="0"/>
              <a:t>odkaz připojení na webu </a:t>
            </a:r>
            <a:r>
              <a:rPr lang="cs-CZ" sz="2000" dirty="0" smtClean="0"/>
              <a:t>školy</a:t>
            </a:r>
            <a:br>
              <a:rPr lang="cs-CZ" sz="2000" dirty="0" smtClean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b="1" dirty="0" smtClean="0"/>
              <a:t>Cena</a:t>
            </a:r>
            <a:r>
              <a:rPr lang="cs-CZ" sz="2000" b="1" dirty="0"/>
              <a:t>: </a:t>
            </a:r>
            <a:r>
              <a:rPr lang="cs-CZ" sz="2000" dirty="0"/>
              <a:t>zdarma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9146" y="3855201"/>
            <a:ext cx="2738177" cy="2738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953185"/>
      </p:ext>
    </p:extLst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Řez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Řez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Ře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46</TotalTime>
  <Words>2</Words>
  <Application>Microsoft Office PowerPoint</Application>
  <PresentationFormat>Širokoúhlá obrazovka</PresentationFormat>
  <Paragraphs>1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 Black</vt:lpstr>
      <vt:lpstr>Century Gothic</vt:lpstr>
      <vt:lpstr>Wingdings 3</vt:lpstr>
      <vt:lpstr>Řez</vt:lpstr>
      <vt:lpstr>ZŠ UNHOŠŤ   POŘÁDÁ ONLINE SETKÁNÍ se školní psycholožkou Mgr. Ladou Kohoutovou  Psychika dětí a dospívajících v době covidové  Kdy: ÚTERÝ 29. 3. 2022  V kolik: od 17hod.  Kde: odkaz připojení na webu školy  Cena: zdarma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ZŠ UNHOŠŤ  POŘÁDÁ ONLINE SETKÁNÍ  Psychika dětí a dospívajících v době covidové  Kdy: 29.3.2022  V kolik: ÚTERÝ od 17hod.  Kde: odkaz připojení na webu školy  Cena: zdarma</dc:title>
  <dc:creator>sekretariat</dc:creator>
  <cp:lastModifiedBy>sekretariat</cp:lastModifiedBy>
  <cp:revision>5</cp:revision>
  <dcterms:created xsi:type="dcterms:W3CDTF">2022-02-11T08:10:55Z</dcterms:created>
  <dcterms:modified xsi:type="dcterms:W3CDTF">2022-03-11T10:15:15Z</dcterms:modified>
</cp:coreProperties>
</file>