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54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03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94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466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515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7539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267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12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0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0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15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15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6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3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39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3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91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C363CB-684B-49DD-B625-4189C926682B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362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9011" y="66502"/>
            <a:ext cx="11621193" cy="6600305"/>
          </a:xfrm>
        </p:spPr>
        <p:txBody>
          <a:bodyPr>
            <a:normAutofit/>
          </a:bodyPr>
          <a:lstStyle/>
          <a:p>
            <a:r>
              <a:rPr lang="cs-CZ" sz="60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ZŠ UNHOŠŤ  </a:t>
            </a:r>
            <a:br>
              <a:rPr lang="cs-CZ" sz="60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sz="3600" dirty="0" smtClean="0">
                <a:solidFill>
                  <a:srgbClr val="00B050"/>
                </a:solidFill>
              </a:rPr>
              <a:t>POŘÁDÁ </a:t>
            </a:r>
            <a:r>
              <a:rPr lang="cs-CZ" sz="3600" smtClean="0">
                <a:solidFill>
                  <a:srgbClr val="00B050"/>
                </a:solidFill>
              </a:rPr>
              <a:t>ONLINE SETKÁNÍ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/>
              <a:t>se školní psycholožkou Mgr. Ladou </a:t>
            </a:r>
            <a:r>
              <a:rPr lang="cs-CZ" sz="2000" dirty="0" smtClean="0"/>
              <a:t>Kohoutovou</a:t>
            </a: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>Psychika </a:t>
            </a:r>
            <a:r>
              <a:rPr lang="cs-CZ" sz="3100" b="1" dirty="0">
                <a:solidFill>
                  <a:srgbClr val="FF0000"/>
                </a:solidFill>
              </a:rPr>
              <a:t>dětí a dospívajících v době </a:t>
            </a:r>
            <a:r>
              <a:rPr lang="cs-CZ" sz="3100" b="1" dirty="0" err="1" smtClean="0">
                <a:solidFill>
                  <a:srgbClr val="FF0000"/>
                </a:solidFill>
              </a:rPr>
              <a:t>covidové</a:t>
            </a:r>
            <a:r>
              <a:rPr lang="cs-CZ" sz="3100" b="1" dirty="0">
                <a:solidFill>
                  <a:srgbClr val="FF0000"/>
                </a:solidFill>
              </a:rPr>
              <a:t/>
            </a:r>
            <a:br>
              <a:rPr lang="cs-CZ" sz="3100" b="1" dirty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/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2000" b="1" dirty="0" smtClean="0"/>
              <a:t>Kdy</a:t>
            </a:r>
            <a:r>
              <a:rPr lang="cs-CZ" sz="2000" b="1" dirty="0"/>
              <a:t>: </a:t>
            </a:r>
            <a:r>
              <a:rPr lang="cs-CZ" sz="2000" dirty="0" smtClean="0"/>
              <a:t>ÚTERÝ 29. 3. 2022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b="1" dirty="0"/>
              <a:t>V kolik: </a:t>
            </a:r>
            <a:r>
              <a:rPr lang="cs-CZ" sz="2000" dirty="0" smtClean="0"/>
              <a:t>od </a:t>
            </a:r>
            <a:r>
              <a:rPr lang="cs-CZ" sz="2000" dirty="0"/>
              <a:t>17hod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pl-PL" sz="2000" b="1" dirty="0"/>
              <a:t>Kde: </a:t>
            </a:r>
            <a:r>
              <a:rPr lang="cs-CZ" sz="2000" dirty="0"/>
              <a:t>odkaz připojení na webu </a:t>
            </a:r>
            <a:r>
              <a:rPr lang="cs-CZ" sz="2000" dirty="0" smtClean="0"/>
              <a:t>školy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b="1" dirty="0" smtClean="0"/>
              <a:t>Cena</a:t>
            </a:r>
            <a:r>
              <a:rPr lang="cs-CZ" sz="2000" b="1" dirty="0"/>
              <a:t>: </a:t>
            </a:r>
            <a:r>
              <a:rPr lang="cs-CZ" sz="2000" dirty="0"/>
              <a:t>zdarma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146" y="3855201"/>
            <a:ext cx="2738177" cy="273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53185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</TotalTime>
  <Words>57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 Black</vt:lpstr>
      <vt:lpstr>Century Gothic</vt:lpstr>
      <vt:lpstr>Wingdings 3</vt:lpstr>
      <vt:lpstr>Řez</vt:lpstr>
      <vt:lpstr>ZŠ UNHOŠŤ   POŘÁDÁ ONLINE SETKÁNÍ se školní psycholožkou Mgr. Ladou Kohoutovou  Psychika dětí a dospívajících v době covidové  Kdy: ÚTERÝ 29. 3. 2022  V kolik: od 17hod.  Kde: odkaz připojení na webu školy  Cena: zdarma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ZŠ UNHOŠŤ  POŘÁDÁ ONLINE SETKÁNÍ  Psychika dětí a dospívajících v době covidové  Kdy: 29.3.2022  V kolik: ÚTERÝ od 17hod.  Kde: odkaz připojení na webu školy  Cena: zdarma</dc:title>
  <dc:creator>sekretariat</dc:creator>
  <cp:lastModifiedBy>Leona Černá</cp:lastModifiedBy>
  <cp:revision>5</cp:revision>
  <dcterms:created xsi:type="dcterms:W3CDTF">2022-02-11T08:10:55Z</dcterms:created>
  <dcterms:modified xsi:type="dcterms:W3CDTF">2022-03-24T11:28:02Z</dcterms:modified>
</cp:coreProperties>
</file>