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EF00A5"/>
    <a:srgbClr val="06C0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Bolková" userId="2e1f192b-373b-481b-8301-26bf61fb8683" providerId="ADAL" clId="{7C9A7804-D015-094B-81EE-92F3355C43A5}"/>
    <pc:docChg chg="undo custSel addSld modSld addMainMaster delMainMaster">
      <pc:chgData name="Kateřina Bolková" userId="2e1f192b-373b-481b-8301-26bf61fb8683" providerId="ADAL" clId="{7C9A7804-D015-094B-81EE-92F3355C43A5}" dt="2021-04-10T09:30:58.216" v="1757" actId="1076"/>
      <pc:docMkLst>
        <pc:docMk/>
      </pc:docMkLst>
      <pc:sldChg chg="addSp delSp modSp modTransition">
        <pc:chgData name="Kateřina Bolková" userId="2e1f192b-373b-481b-8301-26bf61fb8683" providerId="ADAL" clId="{7C9A7804-D015-094B-81EE-92F3355C43A5}" dt="2021-04-09T11:44:42.038" v="1318" actId="1076"/>
        <pc:sldMkLst>
          <pc:docMk/>
          <pc:sldMk cId="1035674850" sldId="256"/>
        </pc:sldMkLst>
        <pc:spChg chg="mod">
          <ac:chgData name="Kateřina Bolková" userId="2e1f192b-373b-481b-8301-26bf61fb8683" providerId="ADAL" clId="{7C9A7804-D015-094B-81EE-92F3355C43A5}" dt="2021-04-09T11:44:42.038" v="1318" actId="1076"/>
          <ac:spMkLst>
            <pc:docMk/>
            <pc:sldMk cId="1035674850" sldId="256"/>
            <ac:spMk id="2" creationId="{F6F0ACE1-56AC-4F48-AF59-A4C54298ACBF}"/>
          </ac:spMkLst>
        </pc:spChg>
        <pc:spChg chg="mod">
          <ac:chgData name="Kateřina Bolková" userId="2e1f192b-373b-481b-8301-26bf61fb8683" providerId="ADAL" clId="{7C9A7804-D015-094B-81EE-92F3355C43A5}" dt="2021-04-09T11:39:18.237" v="1274" actId="1076"/>
          <ac:spMkLst>
            <pc:docMk/>
            <pc:sldMk cId="1035674850" sldId="256"/>
            <ac:spMk id="3" creationId="{BA9B48F6-D9DF-E14E-91B9-7A2E8D8EA429}"/>
          </ac:spMkLst>
        </pc:spChg>
        <pc:spChg chg="add del mod">
          <ac:chgData name="Kateřina Bolková" userId="2e1f192b-373b-481b-8301-26bf61fb8683" providerId="ADAL" clId="{7C9A7804-D015-094B-81EE-92F3355C43A5}" dt="2021-04-09T10:06:42.202" v="113" actId="478"/>
          <ac:spMkLst>
            <pc:docMk/>
            <pc:sldMk cId="1035674850" sldId="256"/>
            <ac:spMk id="5" creationId="{EAFA0FF4-BC3C-EB49-9E89-AD4E05DB2886}"/>
          </ac:spMkLst>
        </pc:spChg>
        <pc:picChg chg="add mod ord">
          <ac:chgData name="Kateřina Bolková" userId="2e1f192b-373b-481b-8301-26bf61fb8683" providerId="ADAL" clId="{7C9A7804-D015-094B-81EE-92F3355C43A5}" dt="2021-04-09T11:44:10.517" v="1307" actId="1076"/>
          <ac:picMkLst>
            <pc:docMk/>
            <pc:sldMk cId="1035674850" sldId="256"/>
            <ac:picMk id="4" creationId="{DE2AE2D3-3341-6A41-9454-D2022161DABA}"/>
          </ac:picMkLst>
        </pc:picChg>
        <pc:picChg chg="add mod ord">
          <ac:chgData name="Kateřina Bolková" userId="2e1f192b-373b-481b-8301-26bf61fb8683" providerId="ADAL" clId="{7C9A7804-D015-094B-81EE-92F3355C43A5}" dt="2021-04-09T11:44:23.783" v="1312" actId="14100"/>
          <ac:picMkLst>
            <pc:docMk/>
            <pc:sldMk cId="1035674850" sldId="256"/>
            <ac:picMk id="5" creationId="{85A60069-0E45-3243-9194-28D782841E14}"/>
          </ac:picMkLst>
        </pc:picChg>
        <pc:picChg chg="add mod ord">
          <ac:chgData name="Kateřina Bolková" userId="2e1f192b-373b-481b-8301-26bf61fb8683" providerId="ADAL" clId="{7C9A7804-D015-094B-81EE-92F3355C43A5}" dt="2021-04-09T11:44:27.790" v="1313" actId="1076"/>
          <ac:picMkLst>
            <pc:docMk/>
            <pc:sldMk cId="1035674850" sldId="256"/>
            <ac:picMk id="6" creationId="{8B7FD241-F66F-664B-AF21-0D56BE1BF9F0}"/>
          </ac:picMkLst>
        </pc:picChg>
      </pc:sldChg>
      <pc:sldChg chg="addSp delSp modSp new mod modTransition setBg modClrScheme chgLayout">
        <pc:chgData name="Kateřina Bolková" userId="2e1f192b-373b-481b-8301-26bf61fb8683" providerId="ADAL" clId="{7C9A7804-D015-094B-81EE-92F3355C43A5}" dt="2021-04-09T11:49:05.437" v="1353" actId="478"/>
        <pc:sldMkLst>
          <pc:docMk/>
          <pc:sldMk cId="247361750" sldId="257"/>
        </pc:sldMkLst>
        <pc:spChg chg="del">
          <ac:chgData name="Kateřina Bolková" userId="2e1f192b-373b-481b-8301-26bf61fb8683" providerId="ADAL" clId="{7C9A7804-D015-094B-81EE-92F3355C43A5}" dt="2021-04-09T10:27:43.189" v="152" actId="700"/>
          <ac:spMkLst>
            <pc:docMk/>
            <pc:sldMk cId="247361750" sldId="257"/>
            <ac:spMk id="2" creationId="{A4FDE6D9-E6DE-144E-900B-64726CE1A354}"/>
          </ac:spMkLst>
        </pc:spChg>
        <pc:spChg chg="del">
          <ac:chgData name="Kateřina Bolková" userId="2e1f192b-373b-481b-8301-26bf61fb8683" providerId="ADAL" clId="{7C9A7804-D015-094B-81EE-92F3355C43A5}" dt="2021-04-09T10:27:43.189" v="152" actId="700"/>
          <ac:spMkLst>
            <pc:docMk/>
            <pc:sldMk cId="247361750" sldId="257"/>
            <ac:spMk id="3" creationId="{FC71B9A8-8C23-1848-9552-E2F395536F57}"/>
          </ac:spMkLst>
        </pc:spChg>
        <pc:spChg chg="add mod">
          <ac:chgData name="Kateřina Bolková" userId="2e1f192b-373b-481b-8301-26bf61fb8683" providerId="ADAL" clId="{7C9A7804-D015-094B-81EE-92F3355C43A5}" dt="2021-04-09T11:06:31.143" v="587"/>
          <ac:spMkLst>
            <pc:docMk/>
            <pc:sldMk cId="247361750" sldId="257"/>
            <ac:spMk id="4" creationId="{C1796511-3EB0-A949-812B-B850FEA4FE5B}"/>
          </ac:spMkLst>
        </pc:spChg>
        <pc:spChg chg="add del">
          <ac:chgData name="Kateřina Bolková" userId="2e1f192b-373b-481b-8301-26bf61fb8683" providerId="ADAL" clId="{7C9A7804-D015-094B-81EE-92F3355C43A5}" dt="2021-04-09T11:49:05.437" v="1353" actId="478"/>
          <ac:spMkLst>
            <pc:docMk/>
            <pc:sldMk cId="247361750" sldId="257"/>
            <ac:spMk id="6" creationId="{E376EB87-7FCB-7C4F-94F0-2F47AAC39DD5}"/>
          </ac:spMkLst>
        </pc:spChg>
        <pc:spChg chg="add del mod">
          <ac:chgData name="Kateřina Bolková" userId="2e1f192b-373b-481b-8301-26bf61fb8683" providerId="ADAL" clId="{7C9A7804-D015-094B-81EE-92F3355C43A5}" dt="2021-04-09T11:40:46.841" v="1292" actId="478"/>
          <ac:spMkLst>
            <pc:docMk/>
            <pc:sldMk cId="247361750" sldId="257"/>
            <ac:spMk id="12" creationId="{35D35933-A279-404C-834A-08C0D70E56E2}"/>
          </ac:spMkLst>
        </pc:spChg>
        <pc:spChg chg="add del">
          <ac:chgData name="Kateřina Bolková" userId="2e1f192b-373b-481b-8301-26bf61fb8683" providerId="ADAL" clId="{7C9A7804-D015-094B-81EE-92F3355C43A5}" dt="2021-04-09T11:41:13.764" v="1294" actId="478"/>
          <ac:spMkLst>
            <pc:docMk/>
            <pc:sldMk cId="247361750" sldId="257"/>
            <ac:spMk id="14" creationId="{573BEC40-2446-424B-A775-ED1527F2B109}"/>
          </ac:spMkLst>
        </pc:spChg>
        <pc:spChg chg="add del">
          <ac:chgData name="Kateřina Bolková" userId="2e1f192b-373b-481b-8301-26bf61fb8683" providerId="ADAL" clId="{7C9A7804-D015-094B-81EE-92F3355C43A5}" dt="2021-04-09T11:42:37.221" v="1302" actId="478"/>
          <ac:spMkLst>
            <pc:docMk/>
            <pc:sldMk cId="247361750" sldId="257"/>
            <ac:spMk id="16" creationId="{CDF78702-E197-DD4B-8A38-CD59EB32F979}"/>
          </ac:spMkLst>
        </pc:spChg>
        <pc:spChg chg="add del">
          <ac:chgData name="Kateřina Bolková" userId="2e1f192b-373b-481b-8301-26bf61fb8683" providerId="ADAL" clId="{7C9A7804-D015-094B-81EE-92F3355C43A5}" dt="2021-04-09T11:48:04.430" v="1341" actId="478"/>
          <ac:spMkLst>
            <pc:docMk/>
            <pc:sldMk cId="247361750" sldId="257"/>
            <ac:spMk id="18" creationId="{FCE772D8-4A65-FE41-9711-FBE4F177E268}"/>
          </ac:spMkLst>
        </pc:spChg>
        <pc:graphicFrameChg chg="add mod modGraphic">
          <ac:chgData name="Kateřina Bolková" userId="2e1f192b-373b-481b-8301-26bf61fb8683" providerId="ADAL" clId="{7C9A7804-D015-094B-81EE-92F3355C43A5}" dt="2021-04-09T11:48:49.723" v="1351" actId="14100"/>
          <ac:graphicFrameMkLst>
            <pc:docMk/>
            <pc:sldMk cId="247361750" sldId="257"/>
            <ac:graphicFrameMk id="5" creationId="{651431F0-4B69-884F-8E79-D83243DB320C}"/>
          </ac:graphicFrameMkLst>
        </pc:graphicFrameChg>
        <pc:inkChg chg="add del">
          <ac:chgData name="Kateřina Bolková" userId="2e1f192b-373b-481b-8301-26bf61fb8683" providerId="ADAL" clId="{7C9A7804-D015-094B-81EE-92F3355C43A5}" dt="2021-04-09T11:08:34.083" v="595"/>
          <ac:inkMkLst>
            <pc:docMk/>
            <pc:sldMk cId="247361750" sldId="257"/>
            <ac:inkMk id="2" creationId="{90CA35C9-5017-7B49-B345-39E32D239205}"/>
          </ac:inkMkLst>
        </pc:inkChg>
        <pc:inkChg chg="add del">
          <ac:chgData name="Kateřina Bolková" userId="2e1f192b-373b-481b-8301-26bf61fb8683" providerId="ADAL" clId="{7C9A7804-D015-094B-81EE-92F3355C43A5}" dt="2021-04-09T11:08:38.916" v="599"/>
          <ac:inkMkLst>
            <pc:docMk/>
            <pc:sldMk cId="247361750" sldId="257"/>
            <ac:inkMk id="3" creationId="{7320112E-5954-C54C-AC65-0C6FFA30B30A}"/>
          </ac:inkMkLst>
        </pc:inkChg>
        <pc:inkChg chg="add del">
          <ac:chgData name="Kateřina Bolková" userId="2e1f192b-373b-481b-8301-26bf61fb8683" providerId="ADAL" clId="{7C9A7804-D015-094B-81EE-92F3355C43A5}" dt="2021-04-09T11:08:37.726" v="598"/>
          <ac:inkMkLst>
            <pc:docMk/>
            <pc:sldMk cId="247361750" sldId="257"/>
            <ac:inkMk id="6" creationId="{A84319B4-FF7C-0947-A192-3050BA445562}"/>
          </ac:inkMkLst>
        </pc:inkChg>
        <pc:inkChg chg="add del">
          <ac:chgData name="Kateřina Bolková" userId="2e1f192b-373b-481b-8301-26bf61fb8683" providerId="ADAL" clId="{7C9A7804-D015-094B-81EE-92F3355C43A5}" dt="2021-04-09T11:08:44.553" v="601"/>
          <ac:inkMkLst>
            <pc:docMk/>
            <pc:sldMk cId="247361750" sldId="257"/>
            <ac:inkMk id="7" creationId="{797C75FB-CC6F-154F-B4B6-1C7EAB882AAE}"/>
          </ac:inkMkLst>
        </pc:inkChg>
        <pc:inkChg chg="add del">
          <ac:chgData name="Kateřina Bolková" userId="2e1f192b-373b-481b-8301-26bf61fb8683" providerId="ADAL" clId="{7C9A7804-D015-094B-81EE-92F3355C43A5}" dt="2021-04-09T11:08:47.521" v="603"/>
          <ac:inkMkLst>
            <pc:docMk/>
            <pc:sldMk cId="247361750" sldId="257"/>
            <ac:inkMk id="8" creationId="{22E766E0-A879-184D-B469-A6D131F9FEE1}"/>
          </ac:inkMkLst>
        </pc:inkChg>
        <pc:inkChg chg="add del">
          <ac:chgData name="Kateřina Bolková" userId="2e1f192b-373b-481b-8301-26bf61fb8683" providerId="ADAL" clId="{7C9A7804-D015-094B-81EE-92F3355C43A5}" dt="2021-04-09T11:08:55.679" v="605"/>
          <ac:inkMkLst>
            <pc:docMk/>
            <pc:sldMk cId="247361750" sldId="257"/>
            <ac:inkMk id="9" creationId="{52C23BE3-7ED4-FA42-A15D-B9A9C85DE8EB}"/>
          </ac:inkMkLst>
        </pc:inkChg>
        <pc:inkChg chg="add del">
          <ac:chgData name="Kateřina Bolková" userId="2e1f192b-373b-481b-8301-26bf61fb8683" providerId="ADAL" clId="{7C9A7804-D015-094B-81EE-92F3355C43A5}" dt="2021-04-09T11:09:03.334" v="607"/>
          <ac:inkMkLst>
            <pc:docMk/>
            <pc:sldMk cId="247361750" sldId="257"/>
            <ac:inkMk id="10" creationId="{9EE3EC9D-38F5-8846-ADBC-94FE9B495712}"/>
          </ac:inkMkLst>
        </pc:inkChg>
      </pc:sldChg>
      <pc:sldChg chg="addSp delSp modSp new mod modTransition setBg">
        <pc:chgData name="Kateřina Bolková" userId="2e1f192b-373b-481b-8301-26bf61fb8683" providerId="ADAL" clId="{7C9A7804-D015-094B-81EE-92F3355C43A5}" dt="2021-04-09T11:54:04.234" v="1375" actId="478"/>
        <pc:sldMkLst>
          <pc:docMk/>
          <pc:sldMk cId="3344846909" sldId="258"/>
        </pc:sldMkLst>
        <pc:spChg chg="mod">
          <ac:chgData name="Kateřina Bolková" userId="2e1f192b-373b-481b-8301-26bf61fb8683" providerId="ADAL" clId="{7C9A7804-D015-094B-81EE-92F3355C43A5}" dt="2021-04-09T11:51:44.901" v="1362" actId="1076"/>
          <ac:spMkLst>
            <pc:docMk/>
            <pc:sldMk cId="3344846909" sldId="258"/>
            <ac:spMk id="2" creationId="{2CA76BCD-0434-5A49-AC55-193250CCB7EB}"/>
          </ac:spMkLst>
        </pc:spChg>
        <pc:spChg chg="add del">
          <ac:chgData name="Kateřina Bolková" userId="2e1f192b-373b-481b-8301-26bf61fb8683" providerId="ADAL" clId="{7C9A7804-D015-094B-81EE-92F3355C43A5}" dt="2021-04-09T11:50:25.084" v="1355" actId="478"/>
          <ac:spMkLst>
            <pc:docMk/>
            <pc:sldMk cId="3344846909" sldId="258"/>
            <ac:spMk id="5" creationId="{7A66B33C-439C-A548-BC29-8A49EF3445EA}"/>
          </ac:spMkLst>
        </pc:spChg>
        <pc:spChg chg="add del">
          <ac:chgData name="Kateřina Bolková" userId="2e1f192b-373b-481b-8301-26bf61fb8683" providerId="ADAL" clId="{7C9A7804-D015-094B-81EE-92F3355C43A5}" dt="2021-04-09T11:50:46.568" v="1357" actId="478"/>
          <ac:spMkLst>
            <pc:docMk/>
            <pc:sldMk cId="3344846909" sldId="258"/>
            <ac:spMk id="7" creationId="{CAB7CC0C-4FD5-654C-9AB4-84F32730EF69}"/>
          </ac:spMkLst>
        </pc:spChg>
        <pc:spChg chg="add del">
          <ac:chgData name="Kateřina Bolková" userId="2e1f192b-373b-481b-8301-26bf61fb8683" providerId="ADAL" clId="{7C9A7804-D015-094B-81EE-92F3355C43A5}" dt="2021-04-09T11:51:13.106" v="1359" actId="478"/>
          <ac:spMkLst>
            <pc:docMk/>
            <pc:sldMk cId="3344846909" sldId="258"/>
            <ac:spMk id="9" creationId="{CAFFB9D2-6482-D84D-83B2-418FFF820922}"/>
          </ac:spMkLst>
        </pc:spChg>
        <pc:spChg chg="add del">
          <ac:chgData name="Kateřina Bolková" userId="2e1f192b-373b-481b-8301-26bf61fb8683" providerId="ADAL" clId="{7C9A7804-D015-094B-81EE-92F3355C43A5}" dt="2021-04-09T11:52:39.519" v="1364" actId="478"/>
          <ac:spMkLst>
            <pc:docMk/>
            <pc:sldMk cId="3344846909" sldId="258"/>
            <ac:spMk id="11" creationId="{7C059F25-955C-4C48-B1DE-4DDC2311C01C}"/>
          </ac:spMkLst>
        </pc:spChg>
        <pc:spChg chg="add del">
          <ac:chgData name="Kateřina Bolková" userId="2e1f192b-373b-481b-8301-26bf61fb8683" providerId="ADAL" clId="{7C9A7804-D015-094B-81EE-92F3355C43A5}" dt="2021-04-09T11:53:17.315" v="1366" actId="478"/>
          <ac:spMkLst>
            <pc:docMk/>
            <pc:sldMk cId="3344846909" sldId="258"/>
            <ac:spMk id="13" creationId="{6E6185C7-E8F0-7244-8CE1-6D458CD56508}"/>
          </ac:spMkLst>
        </pc:spChg>
        <pc:spChg chg="add del mod">
          <ac:chgData name="Kateřina Bolková" userId="2e1f192b-373b-481b-8301-26bf61fb8683" providerId="ADAL" clId="{7C9A7804-D015-094B-81EE-92F3355C43A5}" dt="2021-04-09T11:54:04.234" v="1375" actId="478"/>
          <ac:spMkLst>
            <pc:docMk/>
            <pc:sldMk cId="3344846909" sldId="258"/>
            <ac:spMk id="15" creationId="{5D4ACAB2-D632-0E4F-AE09-52BF3BC78E9D}"/>
          </ac:spMkLst>
        </pc:spChg>
        <pc:graphicFrameChg chg="add mod modGraphic">
          <ac:chgData name="Kateřina Bolková" userId="2e1f192b-373b-481b-8301-26bf61fb8683" providerId="ADAL" clId="{7C9A7804-D015-094B-81EE-92F3355C43A5}" dt="2021-04-09T11:53:26.339" v="1367" actId="1076"/>
          <ac:graphicFrameMkLst>
            <pc:docMk/>
            <pc:sldMk cId="3344846909" sldId="258"/>
            <ac:graphicFrameMk id="3" creationId="{2CB4B1AC-4F2B-8B47-9BCB-A77E785A7DCC}"/>
          </ac:graphicFrameMkLst>
        </pc:graphicFrameChg>
      </pc:sldChg>
      <pc:sldChg chg="addSp delSp modSp new mod setBg modClrScheme chgLayout">
        <pc:chgData name="Kateřina Bolková" userId="2e1f192b-373b-481b-8301-26bf61fb8683" providerId="ADAL" clId="{7C9A7804-D015-094B-81EE-92F3355C43A5}" dt="2021-04-10T09:30:58.216" v="1757" actId="1076"/>
        <pc:sldMkLst>
          <pc:docMk/>
          <pc:sldMk cId="2898472614" sldId="259"/>
        </pc:sldMkLst>
        <pc:spChg chg="mod ord">
          <ac:chgData name="Kateřina Bolková" userId="2e1f192b-373b-481b-8301-26bf61fb8683" providerId="ADAL" clId="{7C9A7804-D015-094B-81EE-92F3355C43A5}" dt="2021-04-09T11:35:13.400" v="1229" actId="2711"/>
          <ac:spMkLst>
            <pc:docMk/>
            <pc:sldMk cId="2898472614" sldId="259"/>
            <ac:spMk id="2" creationId="{84D119BD-C5F0-514A-9BE2-B6BB963E13F2}"/>
          </ac:spMkLst>
        </pc:spChg>
        <pc:spChg chg="mod ord">
          <ac:chgData name="Kateřina Bolková" userId="2e1f192b-373b-481b-8301-26bf61fb8683" providerId="ADAL" clId="{7C9A7804-D015-094B-81EE-92F3355C43A5}" dt="2021-04-09T11:47:51.249" v="1340" actId="20577"/>
          <ac:spMkLst>
            <pc:docMk/>
            <pc:sldMk cId="2898472614" sldId="259"/>
            <ac:spMk id="3" creationId="{F46DA7A9-E2D1-974C-A460-1A9C69F0DE20}"/>
          </ac:spMkLst>
        </pc:spChg>
        <pc:spChg chg="add del mod ord">
          <ac:chgData name="Kateřina Bolková" userId="2e1f192b-373b-481b-8301-26bf61fb8683" providerId="ADAL" clId="{7C9A7804-D015-094B-81EE-92F3355C43A5}" dt="2021-04-09T11:33:56.938" v="1203" actId="700"/>
          <ac:spMkLst>
            <pc:docMk/>
            <pc:sldMk cId="2898472614" sldId="259"/>
            <ac:spMk id="4" creationId="{42552AF1-9951-A84C-84C0-6963260DA3AE}"/>
          </ac:spMkLst>
        </pc:spChg>
        <pc:spChg chg="add del mod ord">
          <ac:chgData name="Kateřina Bolková" userId="2e1f192b-373b-481b-8301-26bf61fb8683" providerId="ADAL" clId="{7C9A7804-D015-094B-81EE-92F3355C43A5}" dt="2021-04-09T11:33:49.439" v="1202" actId="700"/>
          <ac:spMkLst>
            <pc:docMk/>
            <pc:sldMk cId="2898472614" sldId="259"/>
            <ac:spMk id="5" creationId="{6BF51A93-1A61-864B-BEEA-8C0A61F6B855}"/>
          </ac:spMkLst>
        </pc:spChg>
        <pc:spChg chg="add del mod ord">
          <ac:chgData name="Kateřina Bolková" userId="2e1f192b-373b-481b-8301-26bf61fb8683" providerId="ADAL" clId="{7C9A7804-D015-094B-81EE-92F3355C43A5}" dt="2021-04-09T11:33:56.938" v="1203" actId="700"/>
          <ac:spMkLst>
            <pc:docMk/>
            <pc:sldMk cId="2898472614" sldId="259"/>
            <ac:spMk id="6" creationId="{5383E8A2-88FD-274A-B5C1-1976CF730BBD}"/>
          </ac:spMkLst>
        </pc:spChg>
        <pc:picChg chg="add mod">
          <ac:chgData name="Kateřina Bolková" userId="2e1f192b-373b-481b-8301-26bf61fb8683" providerId="ADAL" clId="{7C9A7804-D015-094B-81EE-92F3355C43A5}" dt="2021-04-10T09:30:58.216" v="1757" actId="1076"/>
          <ac:picMkLst>
            <pc:docMk/>
            <pc:sldMk cId="2898472614" sldId="259"/>
            <ac:picMk id="4" creationId="{29B2D574-1B28-FE4F-9DC7-5E6D9A738BC0}"/>
          </ac:picMkLst>
        </pc:picChg>
      </pc:sldChg>
      <pc:sldChg chg="addSp modSp new">
        <pc:chgData name="Kateřina Bolková" userId="2e1f192b-373b-481b-8301-26bf61fb8683" providerId="ADAL" clId="{7C9A7804-D015-094B-81EE-92F3355C43A5}" dt="2021-04-10T09:24:21.390" v="1736" actId="20577"/>
        <pc:sldMkLst>
          <pc:docMk/>
          <pc:sldMk cId="108716023" sldId="260"/>
        </pc:sldMkLst>
        <pc:spChg chg="mod">
          <ac:chgData name="Kateřina Bolková" userId="2e1f192b-373b-481b-8301-26bf61fb8683" providerId="ADAL" clId="{7C9A7804-D015-094B-81EE-92F3355C43A5}" dt="2021-04-10T09:11:03.301" v="1400" actId="20577"/>
          <ac:spMkLst>
            <pc:docMk/>
            <pc:sldMk cId="108716023" sldId="260"/>
            <ac:spMk id="2" creationId="{EA7EE497-03EA-2C4B-AFAD-927DCC1645D0}"/>
          </ac:spMkLst>
        </pc:spChg>
        <pc:graphicFrameChg chg="add mod modGraphic">
          <ac:chgData name="Kateřina Bolková" userId="2e1f192b-373b-481b-8301-26bf61fb8683" providerId="ADAL" clId="{7C9A7804-D015-094B-81EE-92F3355C43A5}" dt="2021-04-10T09:24:21.390" v="1736" actId="20577"/>
          <ac:graphicFrameMkLst>
            <pc:docMk/>
            <pc:sldMk cId="108716023" sldId="260"/>
            <ac:graphicFrameMk id="3" creationId="{4EB2D43C-2E8C-B848-8E02-C2FE5530DB0B}"/>
          </ac:graphicFrameMkLst>
        </pc:graphicFrameChg>
      </pc:sldChg>
    </pc:docChg>
  </pc:docChgLst>
  <pc:docChgLst>
    <pc:chgData name="Kateřina Bolková" userId="2e1f192b-373b-481b-8301-26bf61fb8683" providerId="ADAL" clId="{465BAA5A-1F28-0248-9135-F12713A19BD5}"/>
    <pc:docChg chg="undo custSel addSld modSld">
      <pc:chgData name="Kateřina Bolková" userId="2e1f192b-373b-481b-8301-26bf61fb8683" providerId="ADAL" clId="{465BAA5A-1F28-0248-9135-F12713A19BD5}" dt="2021-04-15T12:48:55.672" v="338"/>
      <pc:docMkLst>
        <pc:docMk/>
      </pc:docMkLst>
      <pc:sldChg chg="modSp">
        <pc:chgData name="Kateřina Bolková" userId="2e1f192b-373b-481b-8301-26bf61fb8683" providerId="ADAL" clId="{465BAA5A-1F28-0248-9135-F12713A19BD5}" dt="2021-04-14T11:18:52.766" v="11" actId="20577"/>
        <pc:sldMkLst>
          <pc:docMk/>
          <pc:sldMk cId="1035674850" sldId="256"/>
        </pc:sldMkLst>
        <pc:spChg chg="mod">
          <ac:chgData name="Kateřina Bolková" userId="2e1f192b-373b-481b-8301-26bf61fb8683" providerId="ADAL" clId="{465BAA5A-1F28-0248-9135-F12713A19BD5}" dt="2021-04-14T11:18:43.181" v="9" actId="1076"/>
          <ac:spMkLst>
            <pc:docMk/>
            <pc:sldMk cId="1035674850" sldId="256"/>
            <ac:spMk id="2" creationId="{F6F0ACE1-56AC-4F48-AF59-A4C54298ACBF}"/>
          </ac:spMkLst>
        </pc:spChg>
        <pc:spChg chg="mod">
          <ac:chgData name="Kateřina Bolková" userId="2e1f192b-373b-481b-8301-26bf61fb8683" providerId="ADAL" clId="{465BAA5A-1F28-0248-9135-F12713A19BD5}" dt="2021-04-14T11:18:52.766" v="11" actId="20577"/>
          <ac:spMkLst>
            <pc:docMk/>
            <pc:sldMk cId="1035674850" sldId="256"/>
            <ac:spMk id="3" creationId="{BA9B48F6-D9DF-E14E-91B9-7A2E8D8EA429}"/>
          </ac:spMkLst>
        </pc:spChg>
      </pc:sldChg>
      <pc:sldChg chg="addSp delSp modSp">
        <pc:chgData name="Kateřina Bolková" userId="2e1f192b-373b-481b-8301-26bf61fb8683" providerId="ADAL" clId="{465BAA5A-1F28-0248-9135-F12713A19BD5}" dt="2021-04-15T12:48:55.672" v="338"/>
        <pc:sldMkLst>
          <pc:docMk/>
          <pc:sldMk cId="247361750" sldId="257"/>
        </pc:sldMkLst>
        <pc:inkChg chg="add del">
          <ac:chgData name="Kateřina Bolková" userId="2e1f192b-373b-481b-8301-26bf61fb8683" providerId="ADAL" clId="{465BAA5A-1F28-0248-9135-F12713A19BD5}" dt="2021-04-14T11:26:38.006" v="69"/>
          <ac:inkMkLst>
            <pc:docMk/>
            <pc:sldMk cId="247361750" sldId="257"/>
            <ac:inkMk id="2" creationId="{81FB0397-BBCC-154B-B7FF-7B90E98D7F90}"/>
          </ac:inkMkLst>
        </pc:inkChg>
        <pc:inkChg chg="add del">
          <ac:chgData name="Kateřina Bolková" userId="2e1f192b-373b-481b-8301-26bf61fb8683" providerId="ADAL" clId="{465BAA5A-1F28-0248-9135-F12713A19BD5}" dt="2021-04-15T12:45:31.586" v="274"/>
          <ac:inkMkLst>
            <pc:docMk/>
            <pc:sldMk cId="247361750" sldId="257"/>
            <ac:inkMk id="2" creationId="{E1F54FA3-C268-6247-9159-8E3FD006D883}"/>
          </ac:inkMkLst>
        </pc:inkChg>
        <pc:inkChg chg="add del">
          <ac:chgData name="Kateřina Bolková" userId="2e1f192b-373b-481b-8301-26bf61fb8683" providerId="ADAL" clId="{465BAA5A-1F28-0248-9135-F12713A19BD5}" dt="2021-04-14T11:26:37.677" v="68"/>
          <ac:inkMkLst>
            <pc:docMk/>
            <pc:sldMk cId="247361750" sldId="257"/>
            <ac:inkMk id="3" creationId="{658880CE-8AD7-3A48-A109-1E65BB7F3C5A}"/>
          </ac:inkMkLst>
        </pc:inkChg>
        <pc:inkChg chg="add del">
          <ac:chgData name="Kateřina Bolková" userId="2e1f192b-373b-481b-8301-26bf61fb8683" providerId="ADAL" clId="{465BAA5A-1F28-0248-9135-F12713A19BD5}" dt="2021-04-15T12:45:33.128" v="276"/>
          <ac:inkMkLst>
            <pc:docMk/>
            <pc:sldMk cId="247361750" sldId="257"/>
            <ac:inkMk id="3" creationId="{B2F2E3A2-A6AB-8447-9A42-BFC5944289C8}"/>
          </ac:inkMkLst>
        </pc:inkChg>
        <pc:inkChg chg="add del">
          <ac:chgData name="Kateřina Bolková" userId="2e1f192b-373b-481b-8301-26bf61fb8683" providerId="ADAL" clId="{465BAA5A-1F28-0248-9135-F12713A19BD5}" dt="2021-04-15T12:45:46.085" v="280"/>
          <ac:inkMkLst>
            <pc:docMk/>
            <pc:sldMk cId="247361750" sldId="257"/>
            <ac:inkMk id="6" creationId="{9ED841FD-F89E-A941-9B42-33539025046B}"/>
          </ac:inkMkLst>
        </pc:inkChg>
        <pc:inkChg chg="add del">
          <ac:chgData name="Kateřina Bolková" userId="2e1f192b-373b-481b-8301-26bf61fb8683" providerId="ADAL" clId="{465BAA5A-1F28-0248-9135-F12713A19BD5}" dt="2021-04-14T11:26:48.983" v="71"/>
          <ac:inkMkLst>
            <pc:docMk/>
            <pc:sldMk cId="247361750" sldId="257"/>
            <ac:inkMk id="6" creationId="{E218B354-6FC7-BA45-B3BA-FCDED982C50E}"/>
          </ac:inkMkLst>
        </pc:inkChg>
        <pc:inkChg chg="add del">
          <ac:chgData name="Kateřina Bolková" userId="2e1f192b-373b-481b-8301-26bf61fb8683" providerId="ADAL" clId="{465BAA5A-1F28-0248-9135-F12713A19BD5}" dt="2021-04-14T11:26:52.559" v="73"/>
          <ac:inkMkLst>
            <pc:docMk/>
            <pc:sldMk cId="247361750" sldId="257"/>
            <ac:inkMk id="7" creationId="{3CBCBB34-F28A-E24C-B3C4-D9B187A0F242}"/>
          </ac:inkMkLst>
        </pc:inkChg>
        <pc:inkChg chg="add del">
          <ac:chgData name="Kateřina Bolková" userId="2e1f192b-373b-481b-8301-26bf61fb8683" providerId="ADAL" clId="{465BAA5A-1F28-0248-9135-F12713A19BD5}" dt="2021-04-15T12:45:37.955" v="279"/>
          <ac:inkMkLst>
            <pc:docMk/>
            <pc:sldMk cId="247361750" sldId="257"/>
            <ac:inkMk id="7" creationId="{F31FA42A-AFE2-5449-934E-D5CB2602B8CA}"/>
          </ac:inkMkLst>
        </pc:inkChg>
        <pc:inkChg chg="add">
          <ac:chgData name="Kateřina Bolková" userId="2e1f192b-373b-481b-8301-26bf61fb8683" providerId="ADAL" clId="{465BAA5A-1F28-0248-9135-F12713A19BD5}" dt="2021-04-15T12:46:37.763" v="287"/>
          <ac:inkMkLst>
            <pc:docMk/>
            <pc:sldMk cId="247361750" sldId="257"/>
            <ac:inkMk id="8" creationId="{DC98DC99-56C0-2B42-AF1E-344CAE821AE1}"/>
          </ac:inkMkLst>
        </pc:inkChg>
        <pc:inkChg chg="add del">
          <ac:chgData name="Kateřina Bolková" userId="2e1f192b-373b-481b-8301-26bf61fb8683" providerId="ADAL" clId="{465BAA5A-1F28-0248-9135-F12713A19BD5}" dt="2021-04-14T11:27:00.291" v="77"/>
          <ac:inkMkLst>
            <pc:docMk/>
            <pc:sldMk cId="247361750" sldId="257"/>
            <ac:inkMk id="8" creationId="{FAB2097A-578A-E14B-BAA2-60EACDCC516A}"/>
          </ac:inkMkLst>
        </pc:inkChg>
        <pc:inkChg chg="add del">
          <ac:chgData name="Kateřina Bolková" userId="2e1f192b-373b-481b-8301-26bf61fb8683" providerId="ADAL" clId="{465BAA5A-1F28-0248-9135-F12713A19BD5}" dt="2021-04-14T11:27:00.070" v="76"/>
          <ac:inkMkLst>
            <pc:docMk/>
            <pc:sldMk cId="247361750" sldId="257"/>
            <ac:inkMk id="9" creationId="{07AAE226-D95D-7145-931D-B564D0ECB9B3}"/>
          </ac:inkMkLst>
        </pc:inkChg>
        <pc:inkChg chg="add del">
          <ac:chgData name="Kateřina Bolková" userId="2e1f192b-373b-481b-8301-26bf61fb8683" providerId="ADAL" clId="{465BAA5A-1F28-0248-9135-F12713A19BD5}" dt="2021-04-15T12:46:43.271" v="289"/>
          <ac:inkMkLst>
            <pc:docMk/>
            <pc:sldMk cId="247361750" sldId="257"/>
            <ac:inkMk id="9" creationId="{E7F551C1-131D-C845-899A-3596F7D018E8}"/>
          </ac:inkMkLst>
        </pc:inkChg>
        <pc:inkChg chg="add">
          <ac:chgData name="Kateřina Bolková" userId="2e1f192b-373b-481b-8301-26bf61fb8683" providerId="ADAL" clId="{465BAA5A-1F28-0248-9135-F12713A19BD5}" dt="2021-04-14T11:27:01.712" v="78"/>
          <ac:inkMkLst>
            <pc:docMk/>
            <pc:sldMk cId="247361750" sldId="257"/>
            <ac:inkMk id="10" creationId="{86DB7806-6AA5-2545-9A1B-B3188F596F20}"/>
          </ac:inkMkLst>
        </pc:inkChg>
        <pc:inkChg chg="add">
          <ac:chgData name="Kateřina Bolková" userId="2e1f192b-373b-481b-8301-26bf61fb8683" providerId="ADAL" clId="{465BAA5A-1F28-0248-9135-F12713A19BD5}" dt="2021-04-14T11:27:31.507" v="79"/>
          <ac:inkMkLst>
            <pc:docMk/>
            <pc:sldMk cId="247361750" sldId="257"/>
            <ac:inkMk id="11" creationId="{B9ECFC9D-EB21-FE45-A954-F41C8538E23F}"/>
          </ac:inkMkLst>
        </pc:inkChg>
        <pc:inkChg chg="add mod">
          <ac:chgData name="Kateřina Bolková" userId="2e1f192b-373b-481b-8301-26bf61fb8683" providerId="ADAL" clId="{465BAA5A-1F28-0248-9135-F12713A19BD5}" dt="2021-04-14T11:28:39.641" v="87" actId="14100"/>
          <ac:inkMkLst>
            <pc:docMk/>
            <pc:sldMk cId="247361750" sldId="257"/>
            <ac:inkMk id="12" creationId="{BCF1B483-93F6-964C-BEF5-F868943A05B8}"/>
          </ac:inkMkLst>
        </pc:inkChg>
        <pc:inkChg chg="add del">
          <ac:chgData name="Kateřina Bolková" userId="2e1f192b-373b-481b-8301-26bf61fb8683" providerId="ADAL" clId="{465BAA5A-1F28-0248-9135-F12713A19BD5}" dt="2021-04-14T11:28:04.949" v="82"/>
          <ac:inkMkLst>
            <pc:docMk/>
            <pc:sldMk cId="247361750" sldId="257"/>
            <ac:inkMk id="13" creationId="{18082937-4F7C-7D4C-BF9B-A427F3D48B56}"/>
          </ac:inkMkLst>
        </pc:inkChg>
        <pc:inkChg chg="add">
          <ac:chgData name="Kateřina Bolková" userId="2e1f192b-373b-481b-8301-26bf61fb8683" providerId="ADAL" clId="{465BAA5A-1F28-0248-9135-F12713A19BD5}" dt="2021-04-15T12:46:44.323" v="290"/>
          <ac:inkMkLst>
            <pc:docMk/>
            <pc:sldMk cId="247361750" sldId="257"/>
            <ac:inkMk id="13" creationId="{CB020B7F-75E0-6846-9CC8-A045B6705F13}"/>
          </ac:inkMkLst>
        </pc:inkChg>
        <pc:inkChg chg="add del">
          <ac:chgData name="Kateřina Bolková" userId="2e1f192b-373b-481b-8301-26bf61fb8683" providerId="ADAL" clId="{465BAA5A-1F28-0248-9135-F12713A19BD5}" dt="2021-04-14T11:28:08.709" v="84"/>
          <ac:inkMkLst>
            <pc:docMk/>
            <pc:sldMk cId="247361750" sldId="257"/>
            <ac:inkMk id="14" creationId="{6860787F-8760-6142-BAC1-E5FB0EC1C6DE}"/>
          </ac:inkMkLst>
        </pc:inkChg>
        <pc:inkChg chg="add del">
          <ac:chgData name="Kateřina Bolková" userId="2e1f192b-373b-481b-8301-26bf61fb8683" providerId="ADAL" clId="{465BAA5A-1F28-0248-9135-F12713A19BD5}" dt="2021-04-15T12:46:50.489" v="292"/>
          <ac:inkMkLst>
            <pc:docMk/>
            <pc:sldMk cId="247361750" sldId="257"/>
            <ac:inkMk id="14" creationId="{C1297E84-F739-284E-A23B-48D30A8D98B7}"/>
          </ac:inkMkLst>
        </pc:inkChg>
        <pc:inkChg chg="add">
          <ac:chgData name="Kateřina Bolková" userId="2e1f192b-373b-481b-8301-26bf61fb8683" providerId="ADAL" clId="{465BAA5A-1F28-0248-9135-F12713A19BD5}" dt="2021-04-14T11:28:10.093" v="85"/>
          <ac:inkMkLst>
            <pc:docMk/>
            <pc:sldMk cId="247361750" sldId="257"/>
            <ac:inkMk id="15" creationId="{4581BE51-D7ED-6149-9B8E-4BC5D845C82C}"/>
          </ac:inkMkLst>
        </pc:inkChg>
        <pc:inkChg chg="add">
          <ac:chgData name="Kateřina Bolková" userId="2e1f192b-373b-481b-8301-26bf61fb8683" providerId="ADAL" clId="{465BAA5A-1F28-0248-9135-F12713A19BD5}" dt="2021-04-15T12:46:51.593" v="293"/>
          <ac:inkMkLst>
            <pc:docMk/>
            <pc:sldMk cId="247361750" sldId="257"/>
            <ac:inkMk id="16" creationId="{260962B0-3841-5647-9893-523D31F04314}"/>
          </ac:inkMkLst>
        </pc:inkChg>
        <pc:inkChg chg="add">
          <ac:chgData name="Kateřina Bolková" userId="2e1f192b-373b-481b-8301-26bf61fb8683" providerId="ADAL" clId="{465BAA5A-1F28-0248-9135-F12713A19BD5}" dt="2021-04-15T12:46:55.375" v="294"/>
          <ac:inkMkLst>
            <pc:docMk/>
            <pc:sldMk cId="247361750" sldId="257"/>
            <ac:inkMk id="17" creationId="{B3C57D16-A8FF-474F-B27F-984735306EF5}"/>
          </ac:inkMkLst>
        </pc:inkChg>
        <pc:inkChg chg="add del">
          <ac:chgData name="Kateřina Bolková" userId="2e1f192b-373b-481b-8301-26bf61fb8683" providerId="ADAL" clId="{465BAA5A-1F28-0248-9135-F12713A19BD5}" dt="2021-04-15T12:47:01.524" v="296"/>
          <ac:inkMkLst>
            <pc:docMk/>
            <pc:sldMk cId="247361750" sldId="257"/>
            <ac:inkMk id="18" creationId="{8011F118-98B9-934E-B3E9-9042273A83AD}"/>
          </ac:inkMkLst>
        </pc:inkChg>
        <pc:inkChg chg="add">
          <ac:chgData name="Kateřina Bolková" userId="2e1f192b-373b-481b-8301-26bf61fb8683" providerId="ADAL" clId="{465BAA5A-1F28-0248-9135-F12713A19BD5}" dt="2021-04-15T12:47:02.437" v="297"/>
          <ac:inkMkLst>
            <pc:docMk/>
            <pc:sldMk cId="247361750" sldId="257"/>
            <ac:inkMk id="19" creationId="{9C70AF98-BD45-424D-B489-5C3F6AB1F7CD}"/>
          </ac:inkMkLst>
        </pc:inkChg>
        <pc:inkChg chg="add">
          <ac:chgData name="Kateřina Bolková" userId="2e1f192b-373b-481b-8301-26bf61fb8683" providerId="ADAL" clId="{465BAA5A-1F28-0248-9135-F12713A19BD5}" dt="2021-04-15T12:47:06.519" v="298"/>
          <ac:inkMkLst>
            <pc:docMk/>
            <pc:sldMk cId="247361750" sldId="257"/>
            <ac:inkMk id="20" creationId="{81AF76BE-84E5-D940-AF13-49B94AD63FCE}"/>
          </ac:inkMkLst>
        </pc:inkChg>
        <pc:inkChg chg="add del">
          <ac:chgData name="Kateřina Bolková" userId="2e1f192b-373b-481b-8301-26bf61fb8683" providerId="ADAL" clId="{465BAA5A-1F28-0248-9135-F12713A19BD5}" dt="2021-04-15T12:47:34.491" v="310"/>
          <ac:inkMkLst>
            <pc:docMk/>
            <pc:sldMk cId="247361750" sldId="257"/>
            <ac:inkMk id="21" creationId="{B4C00BCF-201C-4047-BEFC-6D773DACEB81}"/>
          </ac:inkMkLst>
        </pc:inkChg>
        <pc:inkChg chg="add del">
          <ac:chgData name="Kateřina Bolková" userId="2e1f192b-373b-481b-8301-26bf61fb8683" providerId="ADAL" clId="{465BAA5A-1F28-0248-9135-F12713A19BD5}" dt="2021-04-15T12:47:14.178" v="301"/>
          <ac:inkMkLst>
            <pc:docMk/>
            <pc:sldMk cId="247361750" sldId="257"/>
            <ac:inkMk id="22" creationId="{FF8B7ECA-5689-B946-8152-141EA8AE4EB9}"/>
          </ac:inkMkLst>
        </pc:inkChg>
        <pc:inkChg chg="add del">
          <ac:chgData name="Kateřina Bolková" userId="2e1f192b-373b-481b-8301-26bf61fb8683" providerId="ADAL" clId="{465BAA5A-1F28-0248-9135-F12713A19BD5}" dt="2021-04-15T12:47:16.294" v="303"/>
          <ac:inkMkLst>
            <pc:docMk/>
            <pc:sldMk cId="247361750" sldId="257"/>
            <ac:inkMk id="23" creationId="{AEE3F7AA-CE89-F44D-910C-9C4800760D5F}"/>
          </ac:inkMkLst>
        </pc:inkChg>
        <pc:inkChg chg="add del">
          <ac:chgData name="Kateřina Bolková" userId="2e1f192b-373b-481b-8301-26bf61fb8683" providerId="ADAL" clId="{465BAA5A-1F28-0248-9135-F12713A19BD5}" dt="2021-04-15T12:47:33.768" v="309"/>
          <ac:inkMkLst>
            <pc:docMk/>
            <pc:sldMk cId="247361750" sldId="257"/>
            <ac:inkMk id="24" creationId="{04346C63-8340-B548-82B9-3EC6BCCC5E4B}"/>
          </ac:inkMkLst>
        </pc:inkChg>
        <pc:inkChg chg="add del">
          <ac:chgData name="Kateřina Bolková" userId="2e1f192b-373b-481b-8301-26bf61fb8683" providerId="ADAL" clId="{465BAA5A-1F28-0248-9135-F12713A19BD5}" dt="2021-04-15T12:47:31.432" v="308"/>
          <ac:inkMkLst>
            <pc:docMk/>
            <pc:sldMk cId="247361750" sldId="257"/>
            <ac:inkMk id="25" creationId="{8592E6AB-83D7-EF4B-B0A3-6CA76B104DCF}"/>
          </ac:inkMkLst>
        </pc:inkChg>
        <pc:inkChg chg="add del">
          <ac:chgData name="Kateřina Bolková" userId="2e1f192b-373b-481b-8301-26bf61fb8683" providerId="ADAL" clId="{465BAA5A-1F28-0248-9135-F12713A19BD5}" dt="2021-04-15T12:47:30.112" v="307"/>
          <ac:inkMkLst>
            <pc:docMk/>
            <pc:sldMk cId="247361750" sldId="257"/>
            <ac:inkMk id="26" creationId="{54FF2EC0-C30F-8941-995F-18178FC80BB8}"/>
          </ac:inkMkLst>
        </pc:inkChg>
        <pc:inkChg chg="add">
          <ac:chgData name="Kateřina Bolková" userId="2e1f192b-373b-481b-8301-26bf61fb8683" providerId="ADAL" clId="{465BAA5A-1F28-0248-9135-F12713A19BD5}" dt="2021-04-15T12:47:40.216" v="311"/>
          <ac:inkMkLst>
            <pc:docMk/>
            <pc:sldMk cId="247361750" sldId="257"/>
            <ac:inkMk id="27" creationId="{DDC6AA1C-BEDE-0746-BF86-5D5EC2D36806}"/>
          </ac:inkMkLst>
        </pc:inkChg>
        <pc:inkChg chg="add del">
          <ac:chgData name="Kateřina Bolková" userId="2e1f192b-373b-481b-8301-26bf61fb8683" providerId="ADAL" clId="{465BAA5A-1F28-0248-9135-F12713A19BD5}" dt="2021-04-15T12:47:43.852" v="313"/>
          <ac:inkMkLst>
            <pc:docMk/>
            <pc:sldMk cId="247361750" sldId="257"/>
            <ac:inkMk id="28" creationId="{8ED1A200-E50B-764B-840F-D6A23B5C3310}"/>
          </ac:inkMkLst>
        </pc:inkChg>
        <pc:inkChg chg="add">
          <ac:chgData name="Kateřina Bolková" userId="2e1f192b-373b-481b-8301-26bf61fb8683" providerId="ADAL" clId="{465BAA5A-1F28-0248-9135-F12713A19BD5}" dt="2021-04-15T12:47:45.007" v="314"/>
          <ac:inkMkLst>
            <pc:docMk/>
            <pc:sldMk cId="247361750" sldId="257"/>
            <ac:inkMk id="29" creationId="{6BA31017-F0B5-A54F-A63B-37D674A809B9}"/>
          </ac:inkMkLst>
        </pc:inkChg>
        <pc:inkChg chg="add del">
          <ac:chgData name="Kateřina Bolková" userId="2e1f192b-373b-481b-8301-26bf61fb8683" providerId="ADAL" clId="{465BAA5A-1F28-0248-9135-F12713A19BD5}" dt="2021-04-15T12:47:50.576" v="316"/>
          <ac:inkMkLst>
            <pc:docMk/>
            <pc:sldMk cId="247361750" sldId="257"/>
            <ac:inkMk id="30" creationId="{EF4BD18B-2468-4240-889D-56DE444A83BF}"/>
          </ac:inkMkLst>
        </pc:inkChg>
        <pc:inkChg chg="add del">
          <ac:chgData name="Kateřina Bolková" userId="2e1f192b-373b-481b-8301-26bf61fb8683" providerId="ADAL" clId="{465BAA5A-1F28-0248-9135-F12713A19BD5}" dt="2021-04-15T12:47:58.443" v="320"/>
          <ac:inkMkLst>
            <pc:docMk/>
            <pc:sldMk cId="247361750" sldId="257"/>
            <ac:inkMk id="31" creationId="{674B3733-BA93-FD4D-8C39-2F51963E1848}"/>
          </ac:inkMkLst>
        </pc:inkChg>
        <pc:inkChg chg="add del">
          <ac:chgData name="Kateřina Bolková" userId="2e1f192b-373b-481b-8301-26bf61fb8683" providerId="ADAL" clId="{465BAA5A-1F28-0248-9135-F12713A19BD5}" dt="2021-04-15T12:47:55.787" v="319"/>
          <ac:inkMkLst>
            <pc:docMk/>
            <pc:sldMk cId="247361750" sldId="257"/>
            <ac:inkMk id="32" creationId="{36B29360-BDE0-1841-83B8-FD52A537371A}"/>
          </ac:inkMkLst>
        </pc:inkChg>
        <pc:inkChg chg="add">
          <ac:chgData name="Kateřina Bolková" userId="2e1f192b-373b-481b-8301-26bf61fb8683" providerId="ADAL" clId="{465BAA5A-1F28-0248-9135-F12713A19BD5}" dt="2021-04-15T12:47:59.819" v="321"/>
          <ac:inkMkLst>
            <pc:docMk/>
            <pc:sldMk cId="247361750" sldId="257"/>
            <ac:inkMk id="33" creationId="{83C3FF73-FE3C-7342-985B-0D9ACCE99724}"/>
          </ac:inkMkLst>
        </pc:inkChg>
        <pc:inkChg chg="add">
          <ac:chgData name="Kateřina Bolková" userId="2e1f192b-373b-481b-8301-26bf61fb8683" providerId="ADAL" clId="{465BAA5A-1F28-0248-9135-F12713A19BD5}" dt="2021-04-15T12:48:00.247" v="322"/>
          <ac:inkMkLst>
            <pc:docMk/>
            <pc:sldMk cId="247361750" sldId="257"/>
            <ac:inkMk id="34" creationId="{34D297E7-431E-984A-9D32-89050B826961}"/>
          </ac:inkMkLst>
        </pc:inkChg>
        <pc:inkChg chg="add">
          <ac:chgData name="Kateřina Bolková" userId="2e1f192b-373b-481b-8301-26bf61fb8683" providerId="ADAL" clId="{465BAA5A-1F28-0248-9135-F12713A19BD5}" dt="2021-04-15T12:48:10.542" v="323"/>
          <ac:inkMkLst>
            <pc:docMk/>
            <pc:sldMk cId="247361750" sldId="257"/>
            <ac:inkMk id="35" creationId="{6DD759D6-543A-0E45-9CF6-9ABC94A65FAA}"/>
          </ac:inkMkLst>
        </pc:inkChg>
        <pc:inkChg chg="add del">
          <ac:chgData name="Kateřina Bolková" userId="2e1f192b-373b-481b-8301-26bf61fb8683" providerId="ADAL" clId="{465BAA5A-1F28-0248-9135-F12713A19BD5}" dt="2021-04-15T12:48:15.989" v="325"/>
          <ac:inkMkLst>
            <pc:docMk/>
            <pc:sldMk cId="247361750" sldId="257"/>
            <ac:inkMk id="36" creationId="{ADA7CC39-1642-A942-A693-7D3268AB4F91}"/>
          </ac:inkMkLst>
        </pc:inkChg>
        <pc:inkChg chg="add">
          <ac:chgData name="Kateřina Bolková" userId="2e1f192b-373b-481b-8301-26bf61fb8683" providerId="ADAL" clId="{465BAA5A-1F28-0248-9135-F12713A19BD5}" dt="2021-04-15T12:48:17.026" v="326"/>
          <ac:inkMkLst>
            <pc:docMk/>
            <pc:sldMk cId="247361750" sldId="257"/>
            <ac:inkMk id="37" creationId="{AB34A2BD-32A4-0F49-8B6E-6058F8F3D9E9}"/>
          </ac:inkMkLst>
        </pc:inkChg>
        <pc:inkChg chg="add">
          <ac:chgData name="Kateřina Bolková" userId="2e1f192b-373b-481b-8301-26bf61fb8683" providerId="ADAL" clId="{465BAA5A-1F28-0248-9135-F12713A19BD5}" dt="2021-04-15T12:48:22.073" v="327"/>
          <ac:inkMkLst>
            <pc:docMk/>
            <pc:sldMk cId="247361750" sldId="257"/>
            <ac:inkMk id="38" creationId="{A7FFAE3A-7514-704A-8E37-2C097BDD28E9}"/>
          </ac:inkMkLst>
        </pc:inkChg>
        <pc:inkChg chg="add del">
          <ac:chgData name="Kateřina Bolková" userId="2e1f192b-373b-481b-8301-26bf61fb8683" providerId="ADAL" clId="{465BAA5A-1F28-0248-9135-F12713A19BD5}" dt="2021-04-15T12:48:29.337" v="329"/>
          <ac:inkMkLst>
            <pc:docMk/>
            <pc:sldMk cId="247361750" sldId="257"/>
            <ac:inkMk id="39" creationId="{83797EAA-E64B-0D4A-A7CB-E5B61F827B58}"/>
          </ac:inkMkLst>
        </pc:inkChg>
        <pc:inkChg chg="add">
          <ac:chgData name="Kateřina Bolková" userId="2e1f192b-373b-481b-8301-26bf61fb8683" providerId="ADAL" clId="{465BAA5A-1F28-0248-9135-F12713A19BD5}" dt="2021-04-15T12:48:30.345" v="330"/>
          <ac:inkMkLst>
            <pc:docMk/>
            <pc:sldMk cId="247361750" sldId="257"/>
            <ac:inkMk id="40" creationId="{53F0C3DE-1F8F-6C44-875B-863356828DFB}"/>
          </ac:inkMkLst>
        </pc:inkChg>
        <pc:inkChg chg="add del">
          <ac:chgData name="Kateřina Bolková" userId="2e1f192b-373b-481b-8301-26bf61fb8683" providerId="ADAL" clId="{465BAA5A-1F28-0248-9135-F12713A19BD5}" dt="2021-04-15T12:48:34.525" v="332"/>
          <ac:inkMkLst>
            <pc:docMk/>
            <pc:sldMk cId="247361750" sldId="257"/>
            <ac:inkMk id="41" creationId="{DEDC27C0-A120-614D-915B-213E3518A9FD}"/>
          </ac:inkMkLst>
        </pc:inkChg>
        <pc:inkChg chg="add">
          <ac:chgData name="Kateřina Bolková" userId="2e1f192b-373b-481b-8301-26bf61fb8683" providerId="ADAL" clId="{465BAA5A-1F28-0248-9135-F12713A19BD5}" dt="2021-04-15T12:48:35.727" v="333"/>
          <ac:inkMkLst>
            <pc:docMk/>
            <pc:sldMk cId="247361750" sldId="257"/>
            <ac:inkMk id="42" creationId="{8E6D9A5F-9FB7-A442-8902-4B322766627C}"/>
          </ac:inkMkLst>
        </pc:inkChg>
        <pc:inkChg chg="add">
          <ac:chgData name="Kateřina Bolková" userId="2e1f192b-373b-481b-8301-26bf61fb8683" providerId="ADAL" clId="{465BAA5A-1F28-0248-9135-F12713A19BD5}" dt="2021-04-15T12:48:42.077" v="334"/>
          <ac:inkMkLst>
            <pc:docMk/>
            <pc:sldMk cId="247361750" sldId="257"/>
            <ac:inkMk id="43" creationId="{E6A95FEE-159D-1349-A92E-48BAC41B5484}"/>
          </ac:inkMkLst>
        </pc:inkChg>
        <pc:inkChg chg="add">
          <ac:chgData name="Kateřina Bolková" userId="2e1f192b-373b-481b-8301-26bf61fb8683" providerId="ADAL" clId="{465BAA5A-1F28-0248-9135-F12713A19BD5}" dt="2021-04-15T12:48:46.242" v="335"/>
          <ac:inkMkLst>
            <pc:docMk/>
            <pc:sldMk cId="247361750" sldId="257"/>
            <ac:inkMk id="44" creationId="{DCF66D37-CFC3-154F-AC09-6455A19A22BC}"/>
          </ac:inkMkLst>
        </pc:inkChg>
        <pc:inkChg chg="add">
          <ac:chgData name="Kateřina Bolková" userId="2e1f192b-373b-481b-8301-26bf61fb8683" providerId="ADAL" clId="{465BAA5A-1F28-0248-9135-F12713A19BD5}" dt="2021-04-15T12:48:50.026" v="336"/>
          <ac:inkMkLst>
            <pc:docMk/>
            <pc:sldMk cId="247361750" sldId="257"/>
            <ac:inkMk id="45" creationId="{2081ED09-3340-3440-BA46-FE37F20FF026}"/>
          </ac:inkMkLst>
        </pc:inkChg>
        <pc:inkChg chg="add">
          <ac:chgData name="Kateřina Bolková" userId="2e1f192b-373b-481b-8301-26bf61fb8683" providerId="ADAL" clId="{465BAA5A-1F28-0248-9135-F12713A19BD5}" dt="2021-04-15T12:48:53.528" v="337"/>
          <ac:inkMkLst>
            <pc:docMk/>
            <pc:sldMk cId="247361750" sldId="257"/>
            <ac:inkMk id="46" creationId="{B86414FE-09FA-2B4F-AED6-1CB3CA8C66AD}"/>
          </ac:inkMkLst>
        </pc:inkChg>
        <pc:inkChg chg="add">
          <ac:chgData name="Kateřina Bolková" userId="2e1f192b-373b-481b-8301-26bf61fb8683" providerId="ADAL" clId="{465BAA5A-1F28-0248-9135-F12713A19BD5}" dt="2021-04-15T12:48:55.672" v="338"/>
          <ac:inkMkLst>
            <pc:docMk/>
            <pc:sldMk cId="247361750" sldId="257"/>
            <ac:inkMk id="47" creationId="{1E74E7C3-D374-B14D-8EE5-CE3F93E0792A}"/>
          </ac:inkMkLst>
        </pc:inkChg>
      </pc:sldChg>
      <pc:sldChg chg="addSp delSp">
        <pc:chgData name="Kateřina Bolková" userId="2e1f192b-373b-481b-8301-26bf61fb8683" providerId="ADAL" clId="{465BAA5A-1F28-0248-9135-F12713A19BD5}" dt="2021-04-15T12:46:16.470" v="286"/>
        <pc:sldMkLst>
          <pc:docMk/>
          <pc:sldMk cId="3344846909" sldId="258"/>
        </pc:sldMkLst>
        <pc:inkChg chg="add">
          <ac:chgData name="Kateřina Bolková" userId="2e1f192b-373b-481b-8301-26bf61fb8683" providerId="ADAL" clId="{465BAA5A-1F28-0248-9135-F12713A19BD5}" dt="2021-04-15T12:35:38.870" v="239"/>
          <ac:inkMkLst>
            <pc:docMk/>
            <pc:sldMk cId="3344846909" sldId="258"/>
            <ac:inkMk id="4" creationId="{746DC919-E059-D841-B641-3309494996C2}"/>
          </ac:inkMkLst>
        </pc:inkChg>
        <pc:inkChg chg="add del">
          <ac:chgData name="Kateřina Bolková" userId="2e1f192b-373b-481b-8301-26bf61fb8683" providerId="ADAL" clId="{465BAA5A-1F28-0248-9135-F12713A19BD5}" dt="2021-04-15T12:41:44.032" v="241"/>
          <ac:inkMkLst>
            <pc:docMk/>
            <pc:sldMk cId="3344846909" sldId="258"/>
            <ac:inkMk id="5" creationId="{0B6FDE90-CF00-F141-9474-441A567DAA17}"/>
          </ac:inkMkLst>
        </pc:inkChg>
        <pc:inkChg chg="add">
          <ac:chgData name="Kateřina Bolková" userId="2e1f192b-373b-481b-8301-26bf61fb8683" providerId="ADAL" clId="{465BAA5A-1F28-0248-9135-F12713A19BD5}" dt="2021-04-15T12:41:48.279" v="242"/>
          <ac:inkMkLst>
            <pc:docMk/>
            <pc:sldMk cId="3344846909" sldId="258"/>
            <ac:inkMk id="6" creationId="{2F59B964-1720-0E41-BE95-1F5831701532}"/>
          </ac:inkMkLst>
        </pc:inkChg>
        <pc:inkChg chg="add del">
          <ac:chgData name="Kateřina Bolková" userId="2e1f192b-373b-481b-8301-26bf61fb8683" providerId="ADAL" clId="{465BAA5A-1F28-0248-9135-F12713A19BD5}" dt="2021-04-15T12:41:53.936" v="244"/>
          <ac:inkMkLst>
            <pc:docMk/>
            <pc:sldMk cId="3344846909" sldId="258"/>
            <ac:inkMk id="7" creationId="{18D1CE23-1C8D-1D4C-BE8E-BAD8CD2D8825}"/>
          </ac:inkMkLst>
        </pc:inkChg>
        <pc:inkChg chg="add del">
          <ac:chgData name="Kateřina Bolková" userId="2e1f192b-373b-481b-8301-26bf61fb8683" providerId="ADAL" clId="{465BAA5A-1F28-0248-9135-F12713A19BD5}" dt="2021-04-15T12:41:56" v="246"/>
          <ac:inkMkLst>
            <pc:docMk/>
            <pc:sldMk cId="3344846909" sldId="258"/>
            <ac:inkMk id="8" creationId="{40EE7E9E-7B7F-A444-8FA6-4E4E6E72ACA8}"/>
          </ac:inkMkLst>
        </pc:inkChg>
        <pc:inkChg chg="add">
          <ac:chgData name="Kateřina Bolková" userId="2e1f192b-373b-481b-8301-26bf61fb8683" providerId="ADAL" clId="{465BAA5A-1F28-0248-9135-F12713A19BD5}" dt="2021-04-15T12:41:57.197" v="247"/>
          <ac:inkMkLst>
            <pc:docMk/>
            <pc:sldMk cId="3344846909" sldId="258"/>
            <ac:inkMk id="9" creationId="{9E4B8CE8-0D9B-DF49-ABA5-AB89092736B5}"/>
          </ac:inkMkLst>
        </pc:inkChg>
        <pc:inkChg chg="add">
          <ac:chgData name="Kateřina Bolková" userId="2e1f192b-373b-481b-8301-26bf61fb8683" providerId="ADAL" clId="{465BAA5A-1F28-0248-9135-F12713A19BD5}" dt="2021-04-15T12:42:01.188" v="248"/>
          <ac:inkMkLst>
            <pc:docMk/>
            <pc:sldMk cId="3344846909" sldId="258"/>
            <ac:inkMk id="10" creationId="{10215D87-DDB4-1346-A912-7023A30EA64F}"/>
          </ac:inkMkLst>
        </pc:inkChg>
        <pc:inkChg chg="add del">
          <ac:chgData name="Kateřina Bolková" userId="2e1f192b-373b-481b-8301-26bf61fb8683" providerId="ADAL" clId="{465BAA5A-1F28-0248-9135-F12713A19BD5}" dt="2021-04-15T12:42:05.477" v="250"/>
          <ac:inkMkLst>
            <pc:docMk/>
            <pc:sldMk cId="3344846909" sldId="258"/>
            <ac:inkMk id="11" creationId="{0E3A358E-4F00-6D46-A4B5-54AE9B1F215C}"/>
          </ac:inkMkLst>
        </pc:inkChg>
        <pc:inkChg chg="add">
          <ac:chgData name="Kateřina Bolková" userId="2e1f192b-373b-481b-8301-26bf61fb8683" providerId="ADAL" clId="{465BAA5A-1F28-0248-9135-F12713A19BD5}" dt="2021-04-15T12:42:06.538" v="251"/>
          <ac:inkMkLst>
            <pc:docMk/>
            <pc:sldMk cId="3344846909" sldId="258"/>
            <ac:inkMk id="12" creationId="{1AD7C8E2-C3BB-CC4D-A45D-F89F9C6A1949}"/>
          </ac:inkMkLst>
        </pc:inkChg>
        <pc:inkChg chg="add del">
          <ac:chgData name="Kateřina Bolková" userId="2e1f192b-373b-481b-8301-26bf61fb8683" providerId="ADAL" clId="{465BAA5A-1F28-0248-9135-F12713A19BD5}" dt="2021-04-15T12:42:13.713" v="253"/>
          <ac:inkMkLst>
            <pc:docMk/>
            <pc:sldMk cId="3344846909" sldId="258"/>
            <ac:inkMk id="13" creationId="{8C67B123-3678-DE47-98F3-91C668A7B121}"/>
          </ac:inkMkLst>
        </pc:inkChg>
        <pc:inkChg chg="add">
          <ac:chgData name="Kateřina Bolková" userId="2e1f192b-373b-481b-8301-26bf61fb8683" providerId="ADAL" clId="{465BAA5A-1F28-0248-9135-F12713A19BD5}" dt="2021-04-15T12:42:14.694" v="254"/>
          <ac:inkMkLst>
            <pc:docMk/>
            <pc:sldMk cId="3344846909" sldId="258"/>
            <ac:inkMk id="14" creationId="{012D1FCE-AD1F-3547-B756-D60C25D30F70}"/>
          </ac:inkMkLst>
        </pc:inkChg>
        <pc:inkChg chg="add">
          <ac:chgData name="Kateřina Bolková" userId="2e1f192b-373b-481b-8301-26bf61fb8683" providerId="ADAL" clId="{465BAA5A-1F28-0248-9135-F12713A19BD5}" dt="2021-04-15T12:42:20.572" v="255"/>
          <ac:inkMkLst>
            <pc:docMk/>
            <pc:sldMk cId="3344846909" sldId="258"/>
            <ac:inkMk id="15" creationId="{6D5BED57-F61C-3A4D-A44F-773380571B14}"/>
          </ac:inkMkLst>
        </pc:inkChg>
        <pc:inkChg chg="add del">
          <ac:chgData name="Kateřina Bolková" userId="2e1f192b-373b-481b-8301-26bf61fb8683" providerId="ADAL" clId="{465BAA5A-1F28-0248-9135-F12713A19BD5}" dt="2021-04-15T12:42:25.344" v="257"/>
          <ac:inkMkLst>
            <pc:docMk/>
            <pc:sldMk cId="3344846909" sldId="258"/>
            <ac:inkMk id="16" creationId="{1F8A8465-8921-CF47-90AC-887B7770D34E}"/>
          </ac:inkMkLst>
        </pc:inkChg>
        <pc:inkChg chg="add">
          <ac:chgData name="Kateřina Bolková" userId="2e1f192b-373b-481b-8301-26bf61fb8683" providerId="ADAL" clId="{465BAA5A-1F28-0248-9135-F12713A19BD5}" dt="2021-04-15T12:42:26.530" v="258"/>
          <ac:inkMkLst>
            <pc:docMk/>
            <pc:sldMk cId="3344846909" sldId="258"/>
            <ac:inkMk id="17" creationId="{802194DD-F936-D246-92FC-04F582F3FD84}"/>
          </ac:inkMkLst>
        </pc:inkChg>
        <pc:inkChg chg="add">
          <ac:chgData name="Kateřina Bolková" userId="2e1f192b-373b-481b-8301-26bf61fb8683" providerId="ADAL" clId="{465BAA5A-1F28-0248-9135-F12713A19BD5}" dt="2021-04-15T12:42:32.678" v="259"/>
          <ac:inkMkLst>
            <pc:docMk/>
            <pc:sldMk cId="3344846909" sldId="258"/>
            <ac:inkMk id="18" creationId="{676BCAA5-2EEC-0F49-9AF4-4446957D0B3A}"/>
          </ac:inkMkLst>
        </pc:inkChg>
        <pc:inkChg chg="add">
          <ac:chgData name="Kateřina Bolková" userId="2e1f192b-373b-481b-8301-26bf61fb8683" providerId="ADAL" clId="{465BAA5A-1F28-0248-9135-F12713A19BD5}" dt="2021-04-15T12:42:37.094" v="260"/>
          <ac:inkMkLst>
            <pc:docMk/>
            <pc:sldMk cId="3344846909" sldId="258"/>
            <ac:inkMk id="19" creationId="{06E8E83F-224A-C540-801E-868953ED5B15}"/>
          </ac:inkMkLst>
        </pc:inkChg>
        <pc:inkChg chg="add">
          <ac:chgData name="Kateřina Bolková" userId="2e1f192b-373b-481b-8301-26bf61fb8683" providerId="ADAL" clId="{465BAA5A-1F28-0248-9135-F12713A19BD5}" dt="2021-04-15T12:42:40.534" v="261"/>
          <ac:inkMkLst>
            <pc:docMk/>
            <pc:sldMk cId="3344846909" sldId="258"/>
            <ac:inkMk id="20" creationId="{EE986935-0FC6-F64A-8680-298049FB886C}"/>
          </ac:inkMkLst>
        </pc:inkChg>
        <pc:inkChg chg="add">
          <ac:chgData name="Kateřina Bolková" userId="2e1f192b-373b-481b-8301-26bf61fb8683" providerId="ADAL" clId="{465BAA5A-1F28-0248-9135-F12713A19BD5}" dt="2021-04-15T12:42:43.338" v="262"/>
          <ac:inkMkLst>
            <pc:docMk/>
            <pc:sldMk cId="3344846909" sldId="258"/>
            <ac:inkMk id="21" creationId="{22334BFC-0A4F-8549-81A5-F86E659D389B}"/>
          </ac:inkMkLst>
        </pc:inkChg>
        <pc:inkChg chg="add">
          <ac:chgData name="Kateřina Bolková" userId="2e1f192b-373b-481b-8301-26bf61fb8683" providerId="ADAL" clId="{465BAA5A-1F28-0248-9135-F12713A19BD5}" dt="2021-04-15T12:42:47.612" v="263"/>
          <ac:inkMkLst>
            <pc:docMk/>
            <pc:sldMk cId="3344846909" sldId="258"/>
            <ac:inkMk id="22" creationId="{76213D48-C6CC-F34A-BEBC-6788E1C739BD}"/>
          </ac:inkMkLst>
        </pc:inkChg>
        <pc:inkChg chg="add del">
          <ac:chgData name="Kateřina Bolková" userId="2e1f192b-373b-481b-8301-26bf61fb8683" providerId="ADAL" clId="{465BAA5A-1F28-0248-9135-F12713A19BD5}" dt="2021-04-15T12:42:52.847" v="265"/>
          <ac:inkMkLst>
            <pc:docMk/>
            <pc:sldMk cId="3344846909" sldId="258"/>
            <ac:inkMk id="23" creationId="{D0282B4F-81D5-894D-9305-465050C3E116}"/>
          </ac:inkMkLst>
        </pc:inkChg>
        <pc:inkChg chg="add del">
          <ac:chgData name="Kateřina Bolková" userId="2e1f192b-373b-481b-8301-26bf61fb8683" providerId="ADAL" clId="{465BAA5A-1F28-0248-9135-F12713A19BD5}" dt="2021-04-15T12:42:55.052" v="267"/>
          <ac:inkMkLst>
            <pc:docMk/>
            <pc:sldMk cId="3344846909" sldId="258"/>
            <ac:inkMk id="24" creationId="{E3CAC855-6E95-FA4E-8D8C-762352772BC6}"/>
          </ac:inkMkLst>
        </pc:inkChg>
        <pc:inkChg chg="add">
          <ac:chgData name="Kateřina Bolková" userId="2e1f192b-373b-481b-8301-26bf61fb8683" providerId="ADAL" clId="{465BAA5A-1F28-0248-9135-F12713A19BD5}" dt="2021-04-15T12:42:56.361" v="268"/>
          <ac:inkMkLst>
            <pc:docMk/>
            <pc:sldMk cId="3344846909" sldId="258"/>
            <ac:inkMk id="25" creationId="{53A7DCF6-61DA-F44B-AC9B-04882310D1BB}"/>
          </ac:inkMkLst>
        </pc:inkChg>
        <pc:inkChg chg="add del">
          <ac:chgData name="Kateřina Bolková" userId="2e1f192b-373b-481b-8301-26bf61fb8683" providerId="ADAL" clId="{465BAA5A-1F28-0248-9135-F12713A19BD5}" dt="2021-04-15T12:43:02.141" v="270"/>
          <ac:inkMkLst>
            <pc:docMk/>
            <pc:sldMk cId="3344846909" sldId="258"/>
            <ac:inkMk id="26" creationId="{76AA782B-C7EF-7740-979E-8DAB6D2E0B54}"/>
          </ac:inkMkLst>
        </pc:inkChg>
        <pc:inkChg chg="add del">
          <ac:chgData name="Kateřina Bolková" userId="2e1f192b-373b-481b-8301-26bf61fb8683" providerId="ADAL" clId="{465BAA5A-1F28-0248-9135-F12713A19BD5}" dt="2021-04-15T12:45:47.904" v="282"/>
          <ac:inkMkLst>
            <pc:docMk/>
            <pc:sldMk cId="3344846909" sldId="258"/>
            <ac:inkMk id="27" creationId="{32647517-86D3-4F41-A728-4905F1F54D1B}"/>
          </ac:inkMkLst>
        </pc:inkChg>
        <pc:inkChg chg="add del">
          <ac:chgData name="Kateřina Bolková" userId="2e1f192b-373b-481b-8301-26bf61fb8683" providerId="ADAL" clId="{465BAA5A-1F28-0248-9135-F12713A19BD5}" dt="2021-04-15T12:45:46.161" v="281"/>
          <ac:inkMkLst>
            <pc:docMk/>
            <pc:sldMk cId="3344846909" sldId="258"/>
            <ac:inkMk id="28" creationId="{012E2091-B94F-9942-BBDE-01A15F6D30F7}"/>
          </ac:inkMkLst>
        </pc:inkChg>
        <pc:inkChg chg="add del">
          <ac:chgData name="Kateřina Bolková" userId="2e1f192b-373b-481b-8301-26bf61fb8683" providerId="ADAL" clId="{465BAA5A-1F28-0248-9135-F12713A19BD5}" dt="2021-04-15T12:46:11.650" v="284"/>
          <ac:inkMkLst>
            <pc:docMk/>
            <pc:sldMk cId="3344846909" sldId="258"/>
            <ac:inkMk id="29" creationId="{ACA0AA7C-BBCD-8649-AEE1-00C4C5A5BE65}"/>
          </ac:inkMkLst>
        </pc:inkChg>
        <pc:inkChg chg="add">
          <ac:chgData name="Kateřina Bolková" userId="2e1f192b-373b-481b-8301-26bf61fb8683" providerId="ADAL" clId="{465BAA5A-1F28-0248-9135-F12713A19BD5}" dt="2021-04-15T12:46:12.779" v="285"/>
          <ac:inkMkLst>
            <pc:docMk/>
            <pc:sldMk cId="3344846909" sldId="258"/>
            <ac:inkMk id="30" creationId="{15851407-8697-B842-87B3-DE145FB4078E}"/>
          </ac:inkMkLst>
        </pc:inkChg>
        <pc:inkChg chg="add">
          <ac:chgData name="Kateřina Bolková" userId="2e1f192b-373b-481b-8301-26bf61fb8683" providerId="ADAL" clId="{465BAA5A-1F28-0248-9135-F12713A19BD5}" dt="2021-04-15T12:46:16.470" v="286"/>
          <ac:inkMkLst>
            <pc:docMk/>
            <pc:sldMk cId="3344846909" sldId="258"/>
            <ac:inkMk id="31" creationId="{F53BC390-033A-8F46-A2F7-224EB777C003}"/>
          </ac:inkMkLst>
        </pc:inkChg>
      </pc:sldChg>
      <pc:sldChg chg="modSp">
        <pc:chgData name="Kateřina Bolková" userId="2e1f192b-373b-481b-8301-26bf61fb8683" providerId="ADAL" clId="{465BAA5A-1F28-0248-9135-F12713A19BD5}" dt="2021-04-14T11:19:49.978" v="54" actId="20577"/>
        <pc:sldMkLst>
          <pc:docMk/>
          <pc:sldMk cId="2898472614" sldId="259"/>
        </pc:sldMkLst>
        <pc:spChg chg="mod">
          <ac:chgData name="Kateřina Bolková" userId="2e1f192b-373b-481b-8301-26bf61fb8683" providerId="ADAL" clId="{465BAA5A-1F28-0248-9135-F12713A19BD5}" dt="2021-04-14T11:19:49.978" v="54" actId="20577"/>
          <ac:spMkLst>
            <pc:docMk/>
            <pc:sldMk cId="2898472614" sldId="259"/>
            <ac:spMk id="3" creationId="{F46DA7A9-E2D1-974C-A460-1A9C69F0DE20}"/>
          </ac:spMkLst>
        </pc:spChg>
      </pc:sldChg>
      <pc:sldChg chg="addSp delSp modSp">
        <pc:chgData name="Kateřina Bolková" userId="2e1f192b-373b-481b-8301-26bf61fb8683" providerId="ADAL" clId="{465BAA5A-1F28-0248-9135-F12713A19BD5}" dt="2021-04-14T11:49:07.353" v="232"/>
        <pc:sldMkLst>
          <pc:docMk/>
          <pc:sldMk cId="108716023" sldId="260"/>
        </pc:sldMkLst>
        <pc:spChg chg="mod">
          <ac:chgData name="Kateřina Bolková" userId="2e1f192b-373b-481b-8301-26bf61fb8683" providerId="ADAL" clId="{465BAA5A-1F28-0248-9135-F12713A19BD5}" dt="2021-04-14T11:20:33.426" v="61" actId="2711"/>
          <ac:spMkLst>
            <pc:docMk/>
            <pc:sldMk cId="108716023" sldId="260"/>
            <ac:spMk id="2" creationId="{EA7EE497-03EA-2C4B-AFAD-927DCC1645D0}"/>
          </ac:spMkLst>
        </pc:spChg>
        <pc:inkChg chg="add">
          <ac:chgData name="Kateřina Bolková" userId="2e1f192b-373b-481b-8301-26bf61fb8683" providerId="ADAL" clId="{465BAA5A-1F28-0248-9135-F12713A19BD5}" dt="2021-04-14T11:47:51.757" v="212"/>
          <ac:inkMkLst>
            <pc:docMk/>
            <pc:sldMk cId="108716023" sldId="260"/>
            <ac:inkMk id="4" creationId="{160DCFC5-55D9-A149-A590-D25157D84150}"/>
          </ac:inkMkLst>
        </pc:inkChg>
        <pc:inkChg chg="add">
          <ac:chgData name="Kateřina Bolková" userId="2e1f192b-373b-481b-8301-26bf61fb8683" providerId="ADAL" clId="{465BAA5A-1F28-0248-9135-F12713A19BD5}" dt="2021-04-14T11:47:55.191" v="213"/>
          <ac:inkMkLst>
            <pc:docMk/>
            <pc:sldMk cId="108716023" sldId="260"/>
            <ac:inkMk id="5" creationId="{6E3AE6A2-5AB9-B341-A9F7-1C247DB725F5}"/>
          </ac:inkMkLst>
        </pc:inkChg>
        <pc:inkChg chg="add">
          <ac:chgData name="Kateřina Bolková" userId="2e1f192b-373b-481b-8301-26bf61fb8683" providerId="ADAL" clId="{465BAA5A-1F28-0248-9135-F12713A19BD5}" dt="2021-04-14T11:47:58.582" v="214"/>
          <ac:inkMkLst>
            <pc:docMk/>
            <pc:sldMk cId="108716023" sldId="260"/>
            <ac:inkMk id="6" creationId="{A827C444-E496-C04B-B03B-916A822541FC}"/>
          </ac:inkMkLst>
        </pc:inkChg>
        <pc:inkChg chg="add del">
          <ac:chgData name="Kateřina Bolková" userId="2e1f192b-373b-481b-8301-26bf61fb8683" providerId="ADAL" clId="{465BAA5A-1F28-0248-9135-F12713A19BD5}" dt="2021-04-14T11:48:10.225" v="218"/>
          <ac:inkMkLst>
            <pc:docMk/>
            <pc:sldMk cId="108716023" sldId="260"/>
            <ac:inkMk id="7" creationId="{04EF5F9A-AC6C-0F43-8B83-3B8978A4C276}"/>
          </ac:inkMkLst>
        </pc:inkChg>
        <pc:inkChg chg="add del">
          <ac:chgData name="Kateřina Bolková" userId="2e1f192b-373b-481b-8301-26bf61fb8683" providerId="ADAL" clId="{465BAA5A-1F28-0248-9135-F12713A19BD5}" dt="2021-04-14T11:48:09.900" v="217"/>
          <ac:inkMkLst>
            <pc:docMk/>
            <pc:sldMk cId="108716023" sldId="260"/>
            <ac:inkMk id="8" creationId="{B64CD5D1-596E-044C-9BC5-BC5C6481B1FA}"/>
          </ac:inkMkLst>
        </pc:inkChg>
        <pc:inkChg chg="add">
          <ac:chgData name="Kateřina Bolková" userId="2e1f192b-373b-481b-8301-26bf61fb8683" providerId="ADAL" clId="{465BAA5A-1F28-0248-9135-F12713A19BD5}" dt="2021-04-14T11:48:11.598" v="219"/>
          <ac:inkMkLst>
            <pc:docMk/>
            <pc:sldMk cId="108716023" sldId="260"/>
            <ac:inkMk id="9" creationId="{6DC76D9A-544C-1844-80E0-4DF03757638D}"/>
          </ac:inkMkLst>
        </pc:inkChg>
        <pc:inkChg chg="add">
          <ac:chgData name="Kateřina Bolková" userId="2e1f192b-373b-481b-8301-26bf61fb8683" providerId="ADAL" clId="{465BAA5A-1F28-0248-9135-F12713A19BD5}" dt="2021-04-14T11:48:18.230" v="220"/>
          <ac:inkMkLst>
            <pc:docMk/>
            <pc:sldMk cId="108716023" sldId="260"/>
            <ac:inkMk id="10" creationId="{02AD7F7A-9B55-4742-97FA-D2F396CE431D}"/>
          </ac:inkMkLst>
        </pc:inkChg>
        <pc:inkChg chg="add">
          <ac:chgData name="Kateřina Bolková" userId="2e1f192b-373b-481b-8301-26bf61fb8683" providerId="ADAL" clId="{465BAA5A-1F28-0248-9135-F12713A19BD5}" dt="2021-04-14T11:48:25.287" v="221"/>
          <ac:inkMkLst>
            <pc:docMk/>
            <pc:sldMk cId="108716023" sldId="260"/>
            <ac:inkMk id="11" creationId="{5E7E393D-5CE6-5A42-A1D5-D65BB65CEF62}"/>
          </ac:inkMkLst>
        </pc:inkChg>
        <pc:inkChg chg="add del">
          <ac:chgData name="Kateřina Bolková" userId="2e1f192b-373b-481b-8301-26bf61fb8683" providerId="ADAL" clId="{465BAA5A-1F28-0248-9135-F12713A19BD5}" dt="2021-04-14T11:48:31.353" v="223"/>
          <ac:inkMkLst>
            <pc:docMk/>
            <pc:sldMk cId="108716023" sldId="260"/>
            <ac:inkMk id="12" creationId="{457C703C-108E-F741-B0F2-E94808761D71}"/>
          </ac:inkMkLst>
        </pc:inkChg>
        <pc:inkChg chg="add">
          <ac:chgData name="Kateřina Bolková" userId="2e1f192b-373b-481b-8301-26bf61fb8683" providerId="ADAL" clId="{465BAA5A-1F28-0248-9135-F12713A19BD5}" dt="2021-04-14T11:48:32.482" v="224"/>
          <ac:inkMkLst>
            <pc:docMk/>
            <pc:sldMk cId="108716023" sldId="260"/>
            <ac:inkMk id="13" creationId="{612E2574-2758-D940-A709-6D7848B8EDA9}"/>
          </ac:inkMkLst>
        </pc:inkChg>
        <pc:inkChg chg="add">
          <ac:chgData name="Kateřina Bolková" userId="2e1f192b-373b-481b-8301-26bf61fb8683" providerId="ADAL" clId="{465BAA5A-1F28-0248-9135-F12713A19BD5}" dt="2021-04-14T11:48:42.779" v="225"/>
          <ac:inkMkLst>
            <pc:docMk/>
            <pc:sldMk cId="108716023" sldId="260"/>
            <ac:inkMk id="14" creationId="{32928002-CDD7-A544-8E6B-935F6E60DF99}"/>
          </ac:inkMkLst>
        </pc:inkChg>
        <pc:inkChg chg="add">
          <ac:chgData name="Kateřina Bolková" userId="2e1f192b-373b-481b-8301-26bf61fb8683" providerId="ADAL" clId="{465BAA5A-1F28-0248-9135-F12713A19BD5}" dt="2021-04-14T11:48:45.962" v="226"/>
          <ac:inkMkLst>
            <pc:docMk/>
            <pc:sldMk cId="108716023" sldId="260"/>
            <ac:inkMk id="15" creationId="{F434D454-FEC1-DF45-BA9D-5A3432599760}"/>
          </ac:inkMkLst>
        </pc:inkChg>
        <pc:inkChg chg="add">
          <ac:chgData name="Kateřina Bolková" userId="2e1f192b-373b-481b-8301-26bf61fb8683" providerId="ADAL" clId="{465BAA5A-1F28-0248-9135-F12713A19BD5}" dt="2021-04-14T11:48:49.094" v="227"/>
          <ac:inkMkLst>
            <pc:docMk/>
            <pc:sldMk cId="108716023" sldId="260"/>
            <ac:inkMk id="16" creationId="{2EDF6723-BA36-DB41-A9C1-1CE5E078CB98}"/>
          </ac:inkMkLst>
        </pc:inkChg>
        <pc:inkChg chg="add">
          <ac:chgData name="Kateřina Bolková" userId="2e1f192b-373b-481b-8301-26bf61fb8683" providerId="ADAL" clId="{465BAA5A-1F28-0248-9135-F12713A19BD5}" dt="2021-04-14T11:48:52.864" v="228"/>
          <ac:inkMkLst>
            <pc:docMk/>
            <pc:sldMk cId="108716023" sldId="260"/>
            <ac:inkMk id="17" creationId="{D33FD147-545C-7D40-BA74-EAADFFF439A3}"/>
          </ac:inkMkLst>
        </pc:inkChg>
        <pc:inkChg chg="add del">
          <ac:chgData name="Kateřina Bolková" userId="2e1f192b-373b-481b-8301-26bf61fb8683" providerId="ADAL" clId="{465BAA5A-1F28-0248-9135-F12713A19BD5}" dt="2021-04-14T11:48:59.201" v="230"/>
          <ac:inkMkLst>
            <pc:docMk/>
            <pc:sldMk cId="108716023" sldId="260"/>
            <ac:inkMk id="18" creationId="{1456825B-B1B1-2844-864B-E16B37CF505C}"/>
          </ac:inkMkLst>
        </pc:inkChg>
        <pc:inkChg chg="add">
          <ac:chgData name="Kateřina Bolková" userId="2e1f192b-373b-481b-8301-26bf61fb8683" providerId="ADAL" clId="{465BAA5A-1F28-0248-9135-F12713A19BD5}" dt="2021-04-14T11:49:00.231" v="231"/>
          <ac:inkMkLst>
            <pc:docMk/>
            <pc:sldMk cId="108716023" sldId="260"/>
            <ac:inkMk id="19" creationId="{997C0521-491C-B14F-BFA2-A1E1B0A7E843}"/>
          </ac:inkMkLst>
        </pc:inkChg>
        <pc:inkChg chg="add">
          <ac:chgData name="Kateřina Bolková" userId="2e1f192b-373b-481b-8301-26bf61fb8683" providerId="ADAL" clId="{465BAA5A-1F28-0248-9135-F12713A19BD5}" dt="2021-04-14T11:49:07.353" v="232"/>
          <ac:inkMkLst>
            <pc:docMk/>
            <pc:sldMk cId="108716023" sldId="260"/>
            <ac:inkMk id="20" creationId="{5603D2D0-E483-8146-9F02-6B1E8C482C53}"/>
          </ac:inkMkLst>
        </pc:inkChg>
      </pc:sldChg>
      <pc:sldChg chg="addSp delSp modSp new mod modClrScheme addAnim delAnim chgLayout">
        <pc:chgData name="Kateřina Bolková" userId="2e1f192b-373b-481b-8301-26bf61fb8683" providerId="ADAL" clId="{465BAA5A-1F28-0248-9135-F12713A19BD5}" dt="2021-04-14T11:51:34.787" v="238" actId="478"/>
        <pc:sldMkLst>
          <pc:docMk/>
          <pc:sldMk cId="165592240" sldId="261"/>
        </pc:sldMkLst>
        <pc:spChg chg="del">
          <ac:chgData name="Kateřina Bolková" userId="2e1f192b-373b-481b-8301-26bf61fb8683" providerId="ADAL" clId="{465BAA5A-1F28-0248-9135-F12713A19BD5}" dt="2021-04-14T11:21:06.850" v="63" actId="478"/>
          <ac:spMkLst>
            <pc:docMk/>
            <pc:sldMk cId="165592240" sldId="261"/>
            <ac:spMk id="2" creationId="{2B288E59-0DDE-D646-A6D7-1A2657ED6489}"/>
          </ac:spMkLst>
        </pc:spChg>
        <pc:spChg chg="add mod">
          <ac:chgData name="Kateřina Bolková" userId="2e1f192b-373b-481b-8301-26bf61fb8683" providerId="ADAL" clId="{465BAA5A-1F28-0248-9135-F12713A19BD5}" dt="2021-04-14T11:32:58.048" v="211" actId="20577"/>
          <ac:spMkLst>
            <pc:docMk/>
            <pc:sldMk cId="165592240" sldId="261"/>
            <ac:spMk id="2" creationId="{6E69B510-3415-F246-9D2A-DB9391DB65E3}"/>
          </ac:spMkLst>
        </pc:spChg>
        <pc:spChg chg="add mod">
          <ac:chgData name="Kateřina Bolková" userId="2e1f192b-373b-481b-8301-26bf61fb8683" providerId="ADAL" clId="{465BAA5A-1F28-0248-9135-F12713A19BD5}" dt="2021-04-14T11:32:51.604" v="209" actId="20577"/>
          <ac:spMkLst>
            <pc:docMk/>
            <pc:sldMk cId="165592240" sldId="261"/>
            <ac:spMk id="3" creationId="{CD04E241-E701-BD44-A548-D598F9492735}"/>
          </ac:spMkLst>
        </pc:spChg>
        <pc:spChg chg="add del">
          <ac:chgData name="Kateřina Bolková" userId="2e1f192b-373b-481b-8301-26bf61fb8683" providerId="ADAL" clId="{465BAA5A-1F28-0248-9135-F12713A19BD5}" dt="2021-04-14T11:50:30.333" v="234" actId="139"/>
          <ac:spMkLst>
            <pc:docMk/>
            <pc:sldMk cId="165592240" sldId="261"/>
            <ac:spMk id="4" creationId="{179C8C03-E67B-3340-946F-CC824C3F9978}"/>
          </ac:spMkLst>
        </pc:spChg>
        <pc:spChg chg="add del">
          <ac:chgData name="Kateřina Bolková" userId="2e1f192b-373b-481b-8301-26bf61fb8683" providerId="ADAL" clId="{465BAA5A-1F28-0248-9135-F12713A19BD5}" dt="2021-04-14T11:50:42.506" v="236" actId="2634"/>
          <ac:spMkLst>
            <pc:docMk/>
            <pc:sldMk cId="165592240" sldId="261"/>
            <ac:spMk id="5" creationId="{FDB76676-93DC-5C4B-BEB2-DD67949B6504}"/>
          </ac:spMkLst>
        </pc:spChg>
        <pc:picChg chg="add del">
          <ac:chgData name="Kateřina Bolková" userId="2e1f192b-373b-481b-8301-26bf61fb8683" providerId="ADAL" clId="{465BAA5A-1F28-0248-9135-F12713A19BD5}" dt="2021-04-14T11:21:49.438" v="65" actId="478"/>
          <ac:picMkLst>
            <pc:docMk/>
            <pc:sldMk cId="165592240" sldId="261"/>
            <ac:picMk id="3" creationId="{B282B07E-3052-7747-B31F-0EF3F63C86D1}"/>
          </ac:picMkLst>
        </pc:picChg>
        <pc:picChg chg="add del mod">
          <ac:chgData name="Kateřina Bolková" userId="2e1f192b-373b-481b-8301-26bf61fb8683" providerId="ADAL" clId="{465BAA5A-1F28-0248-9135-F12713A19BD5}" dt="2021-04-14T11:51:34.787" v="238" actId="478"/>
          <ac:picMkLst>
            <pc:docMk/>
            <pc:sldMk cId="165592240" sldId="261"/>
            <ac:picMk id="6" creationId="{ED0F31C8-DB43-944E-A207-A60C1BFED08C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4T11:27:01.697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0 94,'0'0,"0"0,0 0,0 0,0 0,0 0,0 0,0 0,0 0,0 0,0 0,0 0,0 0,0 0,0 0,0 0,0 0,0 0,0 0,0 0,0 0,0 0,0 0,0 0,0 0,27 0,26 0,-34 0,15 0,47 0,-64 0,46 0,43-27,-52 14,-28 26,50-38,-71 23,75 2,-40 0,0-26,0 12,0 28,-3-14,-21 0,11 0,-1 0,3 0,-4 0,2 0,-1 0,-3 0,-19 0,49 0,-26 0,0 0,-1 0,-21 0,17 0,31 0,-26 0,-27 0,25 0,-23 0,11 0,1 0,6 0,-14 0,8 0,-1 0,4 0,-7 0,3 0,0 0,-13 0,0 0,27 0,-18 0,9 0,-18 0,26 0,-26 0,27 0,0 0,-14 0,0 0,-13 0,0 0,27 0,-27 0,0 0,27 0,-27 0,0 0,0 0,27 0,-27 0,0 0,0 0,0 0,0 0,0 0,0 0,0 0,26 0,-12 0,-14 0,13 0,0 0,-13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7:06.508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1,'0'0,"0"0,0 0,0 0,0 0,0 0,0 0,0 0,0 0,0 0,0 0,0 0,0 0,0 0,0 0,0 0,0 0,0 0,0 0,0 0,0 0,0 0,0 0,49 0,-25 0,50 0,20 0,-40 0,20 0,-50 0,26 0,-1 0,0 0,50 0,-45 0,-59 0,103 49,-48-24,-50-50,49 25,-44 0,39 0,5 0,-24 0,-25 0,24 0,1 0,0 0,-25 0,49 0,-49 0,0 0,49 0,-49 0,49 0,-49 0,0 0,0 0,0 0,0 0,0 0,50 0,-26 0,-24 0,0 0,0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7:40.201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0 74,'0'0,"0"0,0 0,0 0,0 0,0 0,0 0,0 0,0 0,0 0,0 0,0 0,0 0,0 0,0 0,0 0,0 0,0 0,0 0,99-49,-50 24,0 50,39-25,-28 0,14 0,0 0,-6 0,61 0,18 0,-73 0,0 0,74 0,-122 0,96 0,-24 0,-49 0,0 49,43-49,-85 0,42 0,-49 0,78 0,-57 0,28 0,-49 0,32 32,-15-14,8 6,-1-48,-6 24,-18 0,32 0,-8 0,-24 0,0 0,25 49,-25-49,49 0,-49 0,0 0,0 0,49 0,-24 0,-25 0,0 0,0 0,74 0,-25 49,-24-24,48-1,-23-24,-35 0,-15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7:44.993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0 50,'0'0,"0"0,0 0,0 0,0 0,0 0,0 0,0 0,0 0,0 0,0 0,0 0,0 0,0 0,99 0,-28 0,5 0,-2 0,49 0,-52 0,55 0,71 0,-154 0,111 0,43 0,-98 0,-50 0,91 0,-133 0,67 0,0-49,46 49,-92 0,46 0,0 0,-8 0,-34 0,67 0,-50 0,0 0,49 0,-48 0,-50 0,49 0,-35 0,21 0,14 0,-24 0,0 0,-25 0,0 0,98 0,-49 0,-49 0,0 0,25 0,-25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7:59.804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1,'0'0,"0"0,0 0,0 0,0 0,0 0,0 0,0 0,0 0,0 0,0 0,0 0,0 0,0 0,49 0,-7 42,-35-35,18 17,98 1,18-25,-85 0,42 0,1 49,17-20,-35-8,17 3,0-48,-7 24,15 0,42 0,-99 0,99 0,0 49,-74-25,-50-48,124 24,-140 0,82 0,9 0,-50 0,0 49,-10-49,-28 0,13 0,1 0,38 0,-28 0,14 0,-49 0,0 0,0 0,50 49,-33-31,15-36,-32 18,49 0,0 0,-42 0,36 0,6 0,-25 0,50 0,-27 0,-44 0,21 0,50 0,-74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8:00.234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0 1,'0'0,"0"0,0 0,0 0,0 0,0 0,0 0,0 0,0 0,0 0,0 0,0 0,0 0,0 0,0 0,0 0,148 0,-74 0,-1 0,81 0,-111 0,56 0,-50 0,75 0,-51 0,25 0,-48 0,22 0,3 0,73 0,-74 0,-49 0,73 0,-74 0,1 49,74-49,-50 0,-49 0,0 0,25 0,-25 0,24 0,1 0,49 0,1 0,-52 0,26 0,1 49,15-49,-32 0,16 0,-49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8:10.516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1,'0'0,"0"0,0 0,0 0,0 0,0 0,0 0,0 0,0 0,0 0,0 0,0 0,0 0,0 0,0 0,0 0,0 0,0 0,0 0,0 0,0 0,0 0,0 0,0 0,0 0,0 0,0 0,0 0,0 0,0 0,49 0,-44 0,39 0,6 0,-26 0,50 49,7-49,-63 0,31 0,49 49,-30-49,-37 0,18 0,0 0,4 0,-7 0,3 0,-49 0,20 0,58 50,-28-50,-26 0,50 0,-25 0,-42 0,36 49,6-49,-25 0,1 0,18 0,-37 0,19 0,-1 0,-24 0,0 0,50 0,-50 0,0 0,0 0,0 0,49 0,-24 0,-25 0,0 0,0 0,0 0,0 0,0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8:17.014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0 395,'0'0,"0"0,0 0,0 0,0 0,0 0,0 0,0 0,0 0,0 0,0 0,0 0,0 0,0 0,0 0,0 0,99-49,-1 49,-49 0,50-50,34 6,-118 39,58-20,1 1,38 24,-76 0,38 0,0-49,-12 17,-26 14,112 18,-75 0,-48 0,74-49,-50 24,0 50,1-25,-40 0,29-49,10 49,-24 0,-1 0,23 0,-45 0,23 0,-25 0,25 0,24 0,-49 0,0 0,0 0,49 0,-49 0,0 0,0 0,49 0,99 0,-123 0,49 0,24 0,-49 0,0 0,-49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8:22.058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0 0,'0'0,"0"0,0 0,0 0,0 0,0 0,0 0,0 0,0 0,0 0,0 0,0 0,0 0,0 0,0 0,0 0,0 0,0 0,0 0,0 0,0 0,50 50,-26-26,50-48,10 52,-20-7,83-21,-83 0,20 0,64 49,-74-24,0 0,73-25,-121 0,47 0,25 0,-49 0,1 49,-6-49,-39 0,19 0,50 0,-36 38,-26-27,12 14,1-50,24 25,-24 0,-25 0,24 49,1-24,0-50,-7 25,13 0,-31 0,0 0,49 0,-24 0,-25 0,0 0,24 0,-24 0,0 0,49 0,-24 0,0 50,-1-26,1-48,-25 24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8:30.329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1 542,'0'0,"0"0,0 0,0 0,0 0,0 0,0 0,0 0,0 0,0 0,0 0,0 0,0 0,49 0,-24 0,-1-49,48 13,-45 23,22-12,49 1,-38 24,-21 0,10 0,0 0,-3 0,56-50,-4 1,-48 24,-1 50,49-25,-78 0,59 0,19-49,-48 24,-1 50,41-70,-82 40,41-19,1 48,-11-24,-29 0,88 0,-48 0,48 0,-72 0,-3 0,27 0,-32 0,13-49,67 49,-72 0,-2 0,25 0,-25 0,-24 0,25 0,0 0,-1 0,18 0,-35 0,18 0,0 0,46-36,-44 23,22-12,99 50,-51-58,-46 17,23-9,49 50,-25-25,1-50,-99 50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8:35.702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0,'0'0,"0"0,0 0,0 0,0 0,0 0,0 0,0 0,0 0,0 0,0 0,0 0,0 0,0 0,0 0,0 0,0 0,0 0,0 0,0 0,0 0,0 0,0 0,0 0,0 0,0 0,0 0,0 0,98 0,1 0,-89 0,78 0,11 0,-50 0,50 0,-17 0,-66 0,33 0,50 0,-65 0,-19 0,10 0,48 0,-18 0,-11 0,5 0,-49 0,20 0,9 0,21 0,-26 0,-24 0,0 0,0 0,0 0,0 0,0 0,0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4T11:27:31.485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0,'0'0,"0"0,0 0,0 0,0 0,0 0,0 0,0 0,0 0,0 0,0 0,0 0,0 0,0 0,0 0,0 0,0 0,0 0,0 0,0 0,0 0,0 0,0 0,0 0,0 0,0 0,0 0,53 0,1 0,-28 0,1 27,53-27,-70 0,60 0,-17 27,-26-14,26-26,-6 13,-40 0,20 0,-1 0,13 0,-24 0,11 0,1 0,5 0,-11 0,6 0,0 0,-2 0,3 0,26 0,-28 0,-26 0,27 26,-22-21,43-10,6 5,-28 0,-26 0,26 0,-25 0,12 0,27 0,-18 0,-17 0,8 0,27 0,-21 0,-11 0,6 0,-1 0,16 0,-5 0,3 0,-27 0,9 0,35 0,-17 0,-14 0,1 0,12 0,-22 0,19 0,4 0,-14 0,0 0,-13 0,0 0,27 0,-7 0,-13 0,6 0,-13 0,0 0,0 0,0 0,0 0,14 0,-14 27,0-14,26-26,-26 13,0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8:42.065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0,'0'0,"0"0,0 0,0 0,0 0,0 0,0 0,0 0,0 0,0 0,0 0,0 0,0 0,0 0,0 0,0 0,0 0,49 0,-31 0,13 0,19 0,-26 0,50 0,24 0,-86 0,75 0,11 0,-48 0,-1 49,34-49,-68 0,35 0,-1 0,-14 0,-21 0,11 0,48 0,-45 0,-6 0,2 0,50 0,-32 0,-35 0,43 0,-26 0,1 0,24 0,-40 0,31 0,10 0,-26 0,50 50,73-50,-146 0,73 0,-50 0,106 0,-112 0,56 0,-74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8:46.225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0 50,'0'0,"0"0,0 0,0 0,0 0,0 0,0 0,0 0,0 0,0 0,0 0,0 0,0 0,0 0,0 0,0 0,49 0,99 0,-74 0,-49-49,122 49,-129 0,112 0,67 0,-99 0,-98 0,126 0,-104 0,52 0,-49 0,46 0,-44 0,22 0,-49 0,58 0,-17 0,8 0,-49 0,22 0,-22 0,27 0,-2 0,-25 0,24 0,-15 0,-9 0,0 0,0 0,41 0,-17 0,50 0,-30 0,-39 0,20 0,49 0,-74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8:50.015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1,'0'0,"0"0,0 0,0 0,0 0,0 0,0 0,0 0,0 0,0 0,0 0,0 0,0 0,0 0,0 0,0 0,0 0,0 0,0 0,0 0,0 0,0 0,0 0,0 0,0 0,0 0,0 0,49 0,-45 0,41 49,4-49,-24 0,49 49,6-8,-62-32,31 15,-49-48,67 24,-35 0,17 0,-49 0,52 26,-5-3,2 1,-49-48,19 24,11 49,19-49,-24 0,-25 0,24 0,-16 0,-8 0,91 49,-42-24,0 0,48-25,-95 0,47 0,0 49,1-24,-50-25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8:53.515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0 1,'0'0,"0"0,0 0,0 0,0 0,0 0,0 0,0 0,0 0,0 0,0 0,0 0,0 0,0 0,0 0,0 0,0 0,0 0,50 0,-28 0,54 49,23 0,-50-24,49 0,50-25,-120 0,141 0,-21 49,-75-25,-48 1,110-25,-122 0,61 0,-50 0,53 0,-55 0,27 0,0 0,8 0,-15 0,7 0,0 49,-10-29,-29-40,89 20,-50 0,-49 0,49 0,-42 0,-7 0,92 50,-43-26,0-48,43 24,-85 0,42 0,0 0,76 0,-102 0,51 0,-74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8:55.659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0 1,'0'0,"0"0,0 0,0 0,0 0,0 0,0 0,0 0,0 0,0 0,0 0,0 0,0 0,0 0,0 0,0 0,0 0,0 0,0 0,50 0,-26 0,50 49,-32-28,64 7,41 22,-73-26,0-48,74 73,-137-46,76-6,12 52,-50-24,0-50,-8 25,-32 0,15 0,1 0,8 34,-17-19,9 10,-1-50,1 25,-1 0,26 50,-26-26,1-48,24 24,-35 0,120 0,63 49,-99-24,-49-50,148 74,-173-43,-24-6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35:38.850"/>
    </inkml:context>
    <inkml:brush xml:id="br0">
      <inkml:brushProperty name="width" value="0.25" units="cm"/>
      <inkml:brushProperty name="height" value="0.5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0 1,'0'0,"0"0,0 0,0 0,0 0,0 0,0 0,0 0,0 0,0 0,0 0,0 0,0 0,0 0,0 0,0 0,0 0,0 0,0 0,0 0,0 0,0 0,0 0,0 0,50 0,-28 0,54 49,72 0,-74-24,0-50,73 74,-119-39,141-20,-21 60,-74-26,0-48,16 69,-82-41,41 21,1-50,25 25,-52 0,26 0,-49 0,32 0,-15 0,8 0,0 0,-3 0,-22 0,27 49,-2-24,-25-25,0 0,0 0,0 0,0 0,0 0,0 0,0 0,0 0,0 0,0 0,0 0,0 0,0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1:48.270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0 0,'0'0,"0"0,0 0,0 0,0 0,0 0,0 0,0 0,0 0,0 0,0 0,0 0,0 0,0 0,0 0,0 0,0 0,0 0,0 0,50 0,-1 0,-43 0,86 0,7 50,-50-26,0-48,81 67,-112-37,56 19,-50-50,86 25,-72 0,36 0,-49 0,34 0,-20 0,10 0,-49 49,46-49,7 0,-4 0,0 0,-20 0,-9 50,5-26,49-48,-54 24,58 0,21 0,-92 0,84 0,-45 0,-43 0,22 0,49 0,-74 0,0 0,49 49,-15-49,-19 0,10 0,-25 0,0 0,0 0,0 0,0 0,0 0,74 0,-25 0,-98 49,98-49,-43 0,37 0,-43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1:57.183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0,'0'0,"0"0,0 0,0 0,0 0,0 0,0 0,0 0,0 0,0 0,0 0,49 49,24-49,-48 0,172 0,49 50,1-50,-124 0,0 49,123-49,-161 0,-22 49,134 0,-99-24,-49 0,50-25,-96 0,92 0,4 0,-50 0,49 49,-58-49,-30 0,14 0,1 0,8 33,-17-17,9 9,49-50,-48 25,-3 0,1 0,1 0,-5 0,9 0,-29 0,49 0,-49 0,50 0,-50 0,0 0,0 0,0 0,0 0,0 0,0 0,0 0,0 0,0 0,0 0,0 0,49 0,-49 0,0 0,0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2:01.177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0,'0'0,"0"0,0 0,0 0,0 0,0 0,0 0,0 0,0 0,0 0,0 0,0 0,0 0,0 0,0 0,0 0,0 0,0 0,0 0,0 0,0 0,49 0,-25 0,50 0,-2 0,-45 0,22 0,0 49,39-49,-28 0,14 0,-50 50,-1-50,4 0,-3 0,1 0,-15 0,29 0,10 49,-24-24,-25-25,24 24,1 1,0-50,15 25,-31 0,16 0,-50 49,59-49,-19 0,10 0,-25 0,0 0,0 0,24 0,-24 0,0 0,0 0,0 0,0 0,0 0,50 0,-26 0,-48 50,24-50,0 0,0 0,0 0,0 0,49 49,-25-24,50-50,-25 25,-98 49,99 1,-33-33,-17-17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2:06.523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99,'0'0,"0"0,0 0,0 0,0 0,0 0,0 0,0 0,0 0,0 0,0 0,0 0,0 0,0 0,0 0,0 0,0 0,0 0,0 0,0 0,0 0,0 0,0 0,0 0,49 0,0 0,-24 0,49-49,-22 49,-6 0,3 0,50 0,-60 0,70-50,-60 50,49 0,-48 0,-1 0,0 0,-49 0,49 0,-24 0,-25 0,0 0,0 0,24 0,1 0,-25 0,0 0,25 0,-25 0,0 0,49 0,-3 46,-43-42,22 20,98-48,59 24,-167 0,83 0,-49 49,30-49,-59 0,-20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4T11:27:32.814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47 33,'0'0,"0"0,0 0,0 0,0 0,0 0,0 0,0 0,0 0,0 0,0 0,0 0,0 0,0 0,0 0,0 0,0 0,0 0,0 0,54 0,-27 0,26 0,1 18,-28-9,14 4,27-26,-9 13,-10 0,6 0,-27 26,0-16,52-20,1 10,-58 0,36 0,23 0,-41 0,-27 0,67 0,-79 0,51 0,28 0,-40 0,-26 0,26 0,-27 0,14 0,0 27,5-27,-11 0,6 0,-27 0,25 0,3 0,-1 0,-27 0,7 0,39 0,-19 0,-14 0,0 0,41 0,-50 0,19 0,3 0,-12 0,-1 0,8 0,-15 0,7 0,-13 0,13 0,1 0,-14 0,13 0,0 0,-13 0,0 0,0 0,0 0,0 0,0 0,14 0,-1 0,-26 27,13-27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2:14.677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0 0,'0'0,"0"0,0 0,0 0,0 0,0 0,0 0,0 0,0 0,0 0,0 0,0 0,0 0,0 0,0 0,0 0,50 0,-26 0,50 0,10 0,-69 0,34 0,49 0,30 0,-59 0,30 0,-50 0,21 0,8 0,20 50,-49-26,50-48,-1 24,-76 0,55 0,21 0,-49 0,-49 0,47 0,-44 0,21 0,50 0,-34 0,-31 0,16 0,0 0,-25 0,0 0,49 0,-49 0,0 0,49 0,-49 0,0 0,0 0,0 0,0 0,0 0,0 0,49 0,-49 49,0-49,0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2:20.549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0,'0'0,"0"0,0 0,0 0,0 0,0 0,0 0,0 0,0 0,0 0,0 0,0 0,0 0,0 0,0 0,0 0,0 0,0 0,0 0,0 0,0 0,0 0,0 0,0 0,49 0,0 0,-24 0,49 0,5 80,-60-61,79-19,50 49,-74-25,-49 50,29-74,-10 0,5 0,1 50,-9-30,-33 9,41-29,-24 0,49 0,-25 49,-42-42,35-14,-42 56,0-24,49-50,-49 25,0 0,0 0,49 50,-24-26,-25-24,0 0,25-24,-1 24,1 0,123 98,-75-48,-48-100,74 100,-79-40,107 29,-127-39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2:26.518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1 986,'0'0,"0"0,0 0,0 0,0 0,0 0,0 0,0 0,0 0,0 0,0 0,0 0,0 0,0 0,0 0,0 0,0 0,0 0,0 0,0 0,0 0,0 0,0-49,34 49,-19 0,10 0,-1-49,-24 21,0 7,50-29,-30 30,9-9,20-20,-24 24,-50 0,74-73,-39 79,30 38,9-118,0 99,-4-44,-41 39,21-20,-1 1,-24-15,0 29,50 10,-1 0,-49-50,25 50,-1 0,1 0,-1-49,-5 31,-19 18,31 18,-7-18,-24 0,0 0,25 0,-25-49,0 24,49 50,-6-25,-37 0,19 0,0-50,24 50,-25 0,-24 0,25 0,24 0,-24 0,-1 0,-24 0,50-49,-1 49,-24 0,-1 0,25 0,-24 0,0 0,24 0,-25 0,1-49,14 49,-29 0,15 0,0 0,8 0,-17 0,8 0,1 0,-25 0,0 0,49 0,-26 0,-23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2:32.651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0 1,'0'0,"0"0,0 0,0 0,0 0,0 0,0 0,0 0,0 0,0 0,0 0,0 0,0 0,0 0,0 0,0 0,49 49,50-49,-50 0,50 0,48 0,-130 0,163 49,17 0,-98-24,-50-50,76 25,-103 0,52 0,-49 50,81-50,-64 0,31 0,-48 0,33 0,-17 0,8 0,0 0,-5 0,-39 0,44 0,-24 0,-25 0,25 0,-15 0,-10 0,0 0,0 0,0 0,39 0,35 0,-50 0,26 0,-50 0,33 0,-17 0,9 0,-25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2:37.080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1,'0'0,"0"0,0 0,0 0,0 0,0 0,0 0,0 0,0 0,0 0,0 0,0 0,0 0,0 0,0 0,98 0,-44 27,-9-5,4 3,0-50,-9 25,68 0,-10 0,-48 0,48 49,50-49,-125 0,52 50,24-50,-50 0,49 0,-10 0,-77 0,38 0,0 0,26 0,-51 0,25 0,-49 0,31 0,-13 0,7 0,-1 49,0-49,2 0,-2 0,1 0,-8 0,15 0,17 0,-24 0,-25 0,74 49,-65-44,80-10,10 5,-50 0,50 0,38 0,-127 0,64 0,0 0,-74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2:40.523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0 0,'0'0,"0"0,0 0,0 0,0 0,0 0,0 0,0 0,0 0,0 0,0 0,0 0,0 0,0 0,0 0,50 0,-26 0,1 0,0 0,98 49,-73-32,47-34,51 67,-74-26,0-48,73 24,-136 0,77 0,60 0,-75 0,-48 0,57 41,-65-33,32 16,0-48,-15 24,-19 0,10 0,49 0,-46 28,-7-7,4 4,-1-50,-3 25,7 0,-28 0,50 0,-50 0,0 0,49 0,-25 0,-24 0,0 0,25 0,-25 0,0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2:43.311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0 663,'0'0,"0"0,0 0,0 0,0 0,0 0,0 0,0 0,0 0,0 0,0 0,99-50,-1 50,1-49,-50 24,0 1,99-25,-124 40,51-32,23-8,-49 24,0 50,40-25,-79 0,39 0,0-49,-17 17,-14 14,6-6,50 48,-23-24,-3 0,1 0,-30 0,11-49,68 49,-48 0,-50 0,49-49,-43 43,-6 6,43 6,-18-6,-25 0,24 0,1 0,-25 0,0 0,25 0,92-29,-37 9,18-5,1 50,9-53,-20 6,11-2,-1-1,-11 3,-87 22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2:47.599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0,'0'0,"0"0,0 0,0 0,0 0,0 0,0 0,0 0,0 0,0 0,0 0,0 0,0 0,0 0,0 0,0 0,0 0,0 0,0 0,49 0,0 0,-24 0,49 50,24-1,-79-40,110 31,-31 9,-48-24,-1 0,42-25,-84 0,43 0,-1 49,-11-49,-27 0,14 0,-1 49,8-49,-14 0,6 0,1 0,0 0,-1 0,1 0,-1 0,-6 0,63 50,17-50,-49 0,-49 49,99-49,-77 0,-22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2:56.343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1 199,'0'0,"0"0,0 0,0 0,0 0,0 0,0 0,0 0,0 0,0 0,0 0,0 0,0 0,0 0,0 0,0 0,0 0,0 0,0 0,0 0,0 0,0 0,0 0,49-50,7 50,-14 0,8 0,48-49,-36 28,24 42,111-70,-99 49,50 0,-74 0,0 0,24-49,-95 47,92 4,4-2,-50 0,-49 0,0 0,49 0,-49 0,0 0,0 0,0 0,0 0,0 0,0 0,0 0,0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6:12.766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0,'0'0,"0"0,0 0,0 0,0 0,0 0,0 0,0 0,0 0,0 0,0 0,0 0,0 0,0 0,0 0,0 0,44 0,87 0,-43 0,54 0,-109 0,54 0,1 0,2 0,-49 0,25 0,0 0,29 0,-15 0,8 0,-88 0,36 0,59 0,37 0,-67 0,-43 0,66 0,-75 0,18 44,56-44,-43 0,-44 0,0 0,22 0,0 0,11 0,-22 0,10 0,45 0,-6 30,-32-16,16 8,-1 0,38-22,-30 0,14 0,-65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4T11:28:10.078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1,'0'0,"0"0,0 0,0 0,0 0,0 0,0 0,0 0,0 0,0 0,0 0,0 0,0 0,0 0,0 0,0 0,0 0,0 0,0 0,0 0,53 0,1 27,-43-22,31-10,65 5,-54 0,1 26,21-26,-70 0,35 0,26 27,0-27,-52 0,26 0,0 0,16 18,-31-9,15 4,0-26,-11 13,-5 0,3 0,26 0,-23 0,-7 0,31 0,-27 0,-27 0,53 0,-46 0,39 0,-19 0,-14 0,1 0,9 0,-20 0,11 0,-1 0,7 0,-13 0,6 0,0 0,4 0,-7 0,3 0,1 0,-4 0,6 0,11 0,-13 0,-14 0,0 0,13 0,-13 0,0 0,0 0,0 0,0 0,0 0,0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6:16.460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0 263,'0'0,"0"0,0 0,0 0,0 0,0 0,0 0,0 0,0 0,0 0,0 0,0 0,0 0,0 0,0 0,0 0,0 0,0 0,88-43,-1 14,-43 14,22-7,44 0,-18-1,-9 2,4-1,45 0,-47 5,5 34,85-17,-87 0,-44-44,131 44,-157 0,51 0,19 0,-44 0,-44 0,73 0,-59 0,30 0,-44 0,31 0,-18 0,9 0,0 0,3 0,-6 0,3 0,-22 0,21 0,1 0,-22 0,22 0,-22 0,0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4T11:47:51.709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1 130,'0'0,"0"0,0 0,0 0,0 0,0 0,0 0,0 0,0 0,0 0,0 0,0 0,0 0,0 0,0 0,0 0,0 0,0 0,28 0,-13 0,-1 0,-1 0,31-29,14 1,-30 13,58 30,-28-15,-46 0,90 0,-44-29,-30 15,58 28,-32-41,-50 25,24-12,30 28,11-14,-52 0,26 0,-29 0,25 0,-21 0,11 0,0 0,-14 0,-2 0,2 0,-1 0,-2 0,34 0,-18 0,-13 0,-1 0,-14 0,29 0,-29 0,28 0,-28 0,0 0,0 0,0 0,0 0,0 0,0 0,0 0,29 0,-15 0,29 0,-14 0,-20 0,39 29,-48-29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4T11:47:55.179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0 0,'0'0,"0"0,0 0,0 0,0 0,0 0,0 0,0 0,0 0,0 0,0 0,0 0,0 0,0 0,0 0,0 0,29 0,-1 0,1 0,0 0,-29 29,10-19,37-20,39 39,-43-15,-28-28,42 14,-51 0,74 28,-23-28,-28 0,28 29,-9-29,-38 0,18 0,1 0,31 20,-34-11,17 5,-29-28,19 14,-8 0,3 0,1 0,-4 0,7 0,26 0,-30 0,1 0,28 0,-46 0,36 0,10 0,-28 0,-29 0,0 0,0 0,28 0,-28 0,0 0,29 0,-29 0,0 0,0 0,0 0,0 0,0 0,0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4T11:47:58.569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0,'0'0,"0"0,0 0,0 0,0 0,0 0,0 0,0 0,0 0,0 0,0 0,0 0,0 0,0 0,29 0,-23 0,16 0,36 0,-30 0,30 29,17-29,-64 0,32 0,0 0,51 23,-74-17,38 8,-58-28,78 14,-42 0,22 0,-58 0,46 0,-6 0,3 0,-29 28,10-16,9-24,53 12,-43 0,-28 0,42 0,-48 0,39 0,-19 0,-15 0,1 0,13 0,-13 0,-1 0,-14 0,0 0,29 0,-12 0,-6 0,4 0,-15 0,0 0,0 0,0 0,14 0,-8 0,17 0,5 0,-13 0,-1 0,-14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4T11:48:11.583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1 216,'0'0,"0"0,0 0,0 0,0 0,0 0,0 0,0 0,0 0,0 0,0 0,0 0,0 0,0 0,0 0,0 0,0 0,0 0,28 0,-19 0,11 0,9-29,-15 15,29 0,43 14,-80 0,45-29,35 0,-43 15,-28 28,31-37,-35 18,18-10,-1 1,30 14,-30 0,15 0,-28 0,14-15,-1 1,1 0,-1 28,-5-14,40 0,23 0,-43 0,-28 0,42 0,-50 0,43 0,-21 0,-15 0,29 0,8 0,-44 0,21 0,-28 0,43 0,-28 0,13 0,-28 0,35 0,-12 0,5 0,-28 0,13 0,3 0,13 0,-15 0,0 0,-14 0,29 0,-29 0,29 0,-29 0,0 0,0 0,0 0,28 0,-28 0,0 0,29 0,-29 0,0 0,29 29,-29-29,0 0,0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4T11:48:18.214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0 1,'0'0,"0"0,0 0,0 0,0 0,0 0,0 0,0 0,0 0,0 0,0 0,0 0,29 0,-10 0,-10 0,6 0,-1 29,18-14,-7-2,4 2,28-30,-20 15,-16 0,36 29,-28-15,0 1,28-15,-48 0,39 28,10-28,-30 0,-28 0,52 0,-46 0,22 0,1 29,-8-29,-13 0,6 0,29 0,-25 18,-7-7,3 3,29-28,-16 14,3 0,-1 0,-29 0,9 0,11 0,8 0,-13 0,28 0,-15 0,-25 0,23 28,-26-28,0 0,0 0,29 0,-15 0,0 0,46 0,-34 0,32 29,-20-29,-19 0,38 0,-28 0,-29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4T11:48:25.276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0 173,'0'0,"0"0,0 0,0 0,0 0,0 0,0 0,0 0,0 0,0 0,0 0,0 0,0 0,0 0,0 0,0 0,0 0,0 0,0 0,0 0,29-29,-26 26,23 6,31-3,-28 0,-1-28,-3 3,-21 21,10-10,58-1,-30 15,-27 0,43-28,-25 28,-9 0,5 0,-1-29,-1 29,4 0,-3 0,1 0,28 0,1 0,-48 0,8 0,40 0,-30 0,-28 0,54 0,-50 0,24 0,-28 0,47 0,-36 0,17 0,-28 0,0 0,15 0,-1 0,-14 0,0 0,29 0,-18 0,6 29,12-29,-22 0,15 28,6-28,-13 0,-15 0,14 0,-13 0,-2 29,1-29,0 0,29 0,-15 0,-28 29,31-12,-6-6,4 4,-15-15,0 0,0 0,0 0,0 0,0 0,0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4T11:48:32.471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1,'0'0,"0"0,0 0,0 0,0 0,0 0,0 0,0 0,0 0,0 0,0 0,0 0,0 0,0 0,0 0,0 0,0 0,0 0,28 0,-13 0,-1 57,40-39,-22-7,11 3,0 0,0 1,0 56,72-42,-75-19,34 9,12 38,-43-28,1-58,13 58,-28-15,28 1,-2 12,-53-26,27 14,-29-30,43 15,-29 0,15 0,0 29,-13-29,-4 0,3 0,-1 29,-3-18,7-22,-18 11,28 0,-28 0,0 0,0 0,0 0,0 0,0 0,0 0,0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4T11:48:42.758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0 0,'0'0,"0"0,0 0,0 0,0 0,0 0,0 0,0 0,0 0,0 0,0 0,0 0,0 0,0 0,0 0,0 0,0 0,0 0,0 0,0 0,0 0,29 0,-15 0,29 0,-18 0,36 29,25-29,-43 0,29 0,42 0,-93 0,44 0,21 0,-81 0,77 0,4 0,-43 0,-29 0,32 0,-35 0,18 0,-29 0,38 0,-19 0,10 0,-29 0,15 0,-1 0,0 0,0 0,-3 0,-22 29,40-29,-15 0,-14 0,0 0,15 0,13 0,-28 0,15 0,28 0,13 0,-55 0,28 0,28 0,-10 23,-37-18,19 10,-29-15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4T11:48:45.946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1 130,'0'0,"0"0,0 0,0 0,0 0,0 0,0 0,0 0,0 0,0 0,0 0,0 0,0 0,0 0,0 0,0 0,0 0,0 0,0 0,0 0,0 0,0 0,29 0,-10-19,-10 9,6-4,-1 28,1-14,-1 0,0 0,0-29,-2 18,34 22,11-11,-28 0,-29 0,57 0,-55 0,25 0,59-28,-43 13,-58 30,59-15,-30 0,14 0,1 0,8-19,-17 9,9-4,0 28,-15-14,0 0,1 0,28 0,-22 0,-14 0,51 0,-30 0,-28 0,29 0,-26 0,23 0,2 0,-13 0,-1 0,10 0,-19 0,9 0,-14 0,14 0,1 0,-15 0,14 0,0 0,-14 0,0 0,0 0,-14 29,43-29,-24 0,-5 0,0 0,0 0,0 0,0 0,0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6:37.751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1,'0'0,"0"0,0 0,0 0,0 0,0 0,0 0,0 0,0 0,0 0,0 0,0 0,0 0,0 0,0 0,0 0,0 0,0 0,0 0,0 0,0 0,0 0,0 0,0 0,0 0,0 0,0 0,0 0,0 0,0 0,0 0,0 0,0 0,49 0,-24 0,48 49,-23-49,-43 0,84 0,8 49,-50-24,0-50,38 25,-75 0,37 0,-49 50,73-50,-48 0,24 0,-49 0,31 0,-12 0,5 0,-24 0,25 0,-25 0,0 0,0 0,0 0,0 0,0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4T11:48:49.079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0 44,'0'0,"0"0,0 0,0 0,0 0,0 0,0 0,0 0,0 0,0 0,0 0,0 0,0 0,0 0,0 0,0 0,0 0,0 0,0 0,29 0,-15 0,29 0,-5 0,-19 0,10 0,28 0,-15 0,-26 0,70 0,-43 0,0 0,43 0,-66 0,17 0,21 0,-1 0,-1 0,-55 0,28 0,-29 0,24 0,-19 0,9 0,29 0,-14 0,-15 0,0 0,1 0,-15 0,14 0,-3 0,7 0,-18 0,0 0,28 0,-25 0,-3 0,0 0,26 0,-26 0,0 0,57 0,1 0,-30 0,-28 0,42-21,-26 13,12-7,-28 15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4T11:48:52.851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1 345,'0'0,"0"0,0 0,0 0,0 0,0 0,0 0,0 0,0 0,0 0,0 0,0 0,0 0,0 0,0 0,0 0,0 0,0 0,0 0,0 0,0 0,0 0,29 0,-15 0,0 0,10 0,-19 0,9 0,29 0,-3 0,-22 0,10 0,30 0,-27-16,-5 3,3-1,28-1,29 15,29 0,-58 0,-28-28,85-1,-96 25,50-21,47-3,-58 13,-57 1,52 14,-46 0,22 0,-28-29,45 7,-32 16,-13-23,18 11,-7 7,3-3,0-1,-14 15,0 0,29 0,-17 0,-12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4T11:49:00.212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1 273,'0'0,"0"0,0 0,0 0,0 0,0 0,0 0,0 0,0 0,0 0,0 0,0 0,0 0,0 0,57-29,0 0,58 29,-63 0,-18-28,81-1,-58 15,-28-1,85-13,-95 23,48 10,19-5,0-29,-8 3,-70 23,35-11,0 28,26-37,-52 18,26-10,-28 30,39-15,-22 0,11 0,-29 0,15 0,0 0,-1 0,1 0,-8 0,15 0,-7 0,-15 0,1 0,13 0,-25 0,23 0,-26 0,29 0,-29 0,28 0,-28 0,0 0,0 0,0 0,0 0,0 0,0 0,0 0,29 0,-15 0,1 0,13 0,-22 0,17 0,-23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4T11:49:07.341"/>
    </inkml:context>
    <inkml:brush xml:id="br0">
      <inkml:brushProperty name="width" value="0.3" units="cm"/>
      <inkml:brushProperty name="height" value="0.6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0,'0'0,"0"0,0 0,0 0,0 0,0 0,0 0,0 0,0 0,0 0,0 0,0 0,0 0,0 0,0 0,0 0,0 0,0 0,0 0,29 0,11 0,-23 0,12 0,-1 29,20-13,-10-3,5 1,0-28,-6 14,12 28,37-28,-43 0,0 29,15-29,-50 0,70 29,-21-29,-28 0,-1 0,24 0,-46 0,22 0,1 0,15 0,-31 0,16 0,0 0,-11 18,-8-8,5 5,28-30,-16 15,-26 0,-1 0,29 0,0 0,-22 0,14 0,-21 0,58 0,-30 0,-25 0,52 0,-27 0,-13 0,-15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6:44.289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0 99,'0'0,"0"0,0 0,0 0,0 0,0 0,0 0,0 0,0 0,0 0,0 0,0 0,0 0,0 0,0 0,49 0,-30 0,12 0,67 0,-49 0,50 0,-1-50,-98 50,49-24,50 48,-14-66,-72 35,135 7,-99 0,-24 0,49 0,-17 0,-16 0,58 0,-56 0,-37 0,92 0,-48 0,-50 0,49 0,49 0,-48 0,-48 0,45 0,-47 0,49 0,-49 0,0 0,49 0,-49 0,0 0,49 0,-24 0,-25 0,0 0,-25 49,25-31,0-18,0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6:51.578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0,'0'0,"0"0,0 0,0 0,0 0,0 0,0 0,0 0,0 0,0 0,0 0,0 0,0 0,0 0,98 0,20 0,-88 0,44 0,0 0,123 49,-99-24,-49-50,99 25,-74 0,-50 0,16 0,19 0,-10 0,-24 0,49 0,-25 50,-44-45,39-10,5 5,-49 0,25 0,0 0,16 0,-33 0,16 0,1 0,10 35,-21-21,35-14,-20 0,-8 0,3 0,1 0,-4 0,-21 0,28 0,21 0,-49 0,50 0,-50 0,49 0,-49 0,0 0,0 0,0 0,0 0,0 0,49 0,0 0,-24 0,0-49,-4 27,-21 22,0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6:55.362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 0,'0'0,"0"0,0 0,0 0,0 0,0 0,0 0,0 0,0 0,0 0,0 0,0 0,0 0,0 0,0 0,0 0,0 0,0 0,0 0,98 0,99 49,-98-24,-50-50,143 25,-187 0,93 0,-49 0,148 0,-98 0,-99 0,104 0,-61 0,31 0,-98 0,80 0,-14 0,7 0,-49 0,21 0,8 0,20 0,-25 0,-24 0,25 0,-16 0,-9 0,0 0,0 0,0 0,0 0,40 0,-40 0,50 0,-50 0,0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2:47:02.422"/>
    </inkml:context>
    <inkml:brush xml:id="br0">
      <inkml:brushProperty name="width" value="0.35" units="cm"/>
      <inkml:brushProperty name="height" value="0.7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0 1,'0'0,"0"0,0 0,0 0,0 0,0 0,0 0,0 0,0 0,0 0,0 0,0 0,0 0,0 0,0 0,0 0,0 0,0 0,0 0,0 0,0 0,0 0,0 49,50-49,48 49,-49-24,50 0,-4-25,-92 0,46 0,1 49,97 0,-48-49,-1 0,-49 0,1 50,4-23,-10-5,5 2,-49-48,21 24,8 0,20 0,-25 0,1 0,-25 0,0 0,0 0,0 0,0 0,0 0,0 0</inkml:trace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06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129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560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86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03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9945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6672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772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735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088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72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802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26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5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929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737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160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24.png"/><Relationship Id="rId21" Type="http://schemas.openxmlformats.org/officeDocument/2006/relationships/image" Target="../media/image15.png"/><Relationship Id="rId34" Type="http://schemas.openxmlformats.org/officeDocument/2006/relationships/customXml" Target="../ink/ink17.xml"/><Relationship Id="rId42" Type="http://schemas.openxmlformats.org/officeDocument/2006/relationships/customXml" Target="../ink/ink21.xml"/><Relationship Id="rId47" Type="http://schemas.openxmlformats.org/officeDocument/2006/relationships/image" Target="../media/image28.png"/><Relationship Id="rId7" Type="http://schemas.openxmlformats.org/officeDocument/2006/relationships/image" Target="../media/image8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9" Type="http://schemas.openxmlformats.org/officeDocument/2006/relationships/image" Target="../media/image19.png"/><Relationship Id="rId11" Type="http://schemas.openxmlformats.org/officeDocument/2006/relationships/image" Target="../media/image10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23.png"/><Relationship Id="rId40" Type="http://schemas.openxmlformats.org/officeDocument/2006/relationships/customXml" Target="../ink/ink20.xml"/><Relationship Id="rId45" Type="http://schemas.openxmlformats.org/officeDocument/2006/relationships/image" Target="../media/image27.png"/><Relationship Id="rId5" Type="http://schemas.openxmlformats.org/officeDocument/2006/relationships/image" Target="../media/image7.png"/><Relationship Id="rId15" Type="http://schemas.openxmlformats.org/officeDocument/2006/relationships/image" Target="../media/image12.png"/><Relationship Id="rId23" Type="http://schemas.openxmlformats.org/officeDocument/2006/relationships/image" Target="../media/image16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9.png"/><Relationship Id="rId10" Type="http://schemas.openxmlformats.org/officeDocument/2006/relationships/customXml" Target="../ink/ink5.xml"/><Relationship Id="rId19" Type="http://schemas.openxmlformats.org/officeDocument/2006/relationships/image" Target="../media/image14.png"/><Relationship Id="rId31" Type="http://schemas.openxmlformats.org/officeDocument/2006/relationships/image" Target="../media/image20.png"/><Relationship Id="rId44" Type="http://schemas.openxmlformats.org/officeDocument/2006/relationships/customXml" Target="../ink/ink22.xml"/><Relationship Id="rId4" Type="http://schemas.openxmlformats.org/officeDocument/2006/relationships/customXml" Target="../ink/ink2.xml"/><Relationship Id="rId9" Type="http://schemas.openxmlformats.org/officeDocument/2006/relationships/image" Target="../media/image9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8.png"/><Relationship Id="rId30" Type="http://schemas.openxmlformats.org/officeDocument/2006/relationships/customXml" Target="../ink/ink15.xml"/><Relationship Id="rId35" Type="http://schemas.openxmlformats.org/officeDocument/2006/relationships/image" Target="../media/image22.png"/><Relationship Id="rId43" Type="http://schemas.openxmlformats.org/officeDocument/2006/relationships/image" Target="../media/image26.png"/><Relationship Id="rId48" Type="http://schemas.openxmlformats.org/officeDocument/2006/relationships/customXml" Target="../ink/ink24.xml"/><Relationship Id="rId8" Type="http://schemas.openxmlformats.org/officeDocument/2006/relationships/customXml" Target="../ink/ink4.xml"/><Relationship Id="rId3" Type="http://schemas.openxmlformats.org/officeDocument/2006/relationships/image" Target="../media/image6.png"/><Relationship Id="rId12" Type="http://schemas.openxmlformats.org/officeDocument/2006/relationships/customXml" Target="../ink/ink6.xml"/><Relationship Id="rId17" Type="http://schemas.openxmlformats.org/officeDocument/2006/relationships/image" Target="../media/image13.png"/><Relationship Id="rId25" Type="http://schemas.openxmlformats.org/officeDocument/2006/relationships/image" Target="../media/image17.png"/><Relationship Id="rId33" Type="http://schemas.openxmlformats.org/officeDocument/2006/relationships/image" Target="../media/image21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20" Type="http://schemas.openxmlformats.org/officeDocument/2006/relationships/customXml" Target="../ink/ink10.xml"/><Relationship Id="rId41" Type="http://schemas.openxmlformats.org/officeDocument/2006/relationships/image" Target="../media/image25.png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3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4.png"/><Relationship Id="rId18" Type="http://schemas.openxmlformats.org/officeDocument/2006/relationships/customXml" Target="../ink/ink33.xml"/><Relationship Id="rId26" Type="http://schemas.openxmlformats.org/officeDocument/2006/relationships/customXml" Target="../ink/ink37.xml"/><Relationship Id="rId3" Type="http://schemas.openxmlformats.org/officeDocument/2006/relationships/image" Target="../media/image101.png"/><Relationship Id="rId21" Type="http://schemas.openxmlformats.org/officeDocument/2006/relationships/image" Target="../media/image38.png"/><Relationship Id="rId7" Type="http://schemas.openxmlformats.org/officeDocument/2006/relationships/image" Target="../media/image31.png"/><Relationship Id="rId12" Type="http://schemas.openxmlformats.org/officeDocument/2006/relationships/customXml" Target="../ink/ink30.xml"/><Relationship Id="rId17" Type="http://schemas.openxmlformats.org/officeDocument/2006/relationships/image" Target="../media/image36.png"/><Relationship Id="rId25" Type="http://schemas.openxmlformats.org/officeDocument/2006/relationships/image" Target="../media/image40.png"/><Relationship Id="rId33" Type="http://schemas.openxmlformats.org/officeDocument/2006/relationships/image" Target="../media/image44.png"/><Relationship Id="rId2" Type="http://schemas.openxmlformats.org/officeDocument/2006/relationships/customXml" Target="../ink/ink25.xml"/><Relationship Id="rId16" Type="http://schemas.openxmlformats.org/officeDocument/2006/relationships/customXml" Target="../ink/ink32.xml"/><Relationship Id="rId20" Type="http://schemas.openxmlformats.org/officeDocument/2006/relationships/customXml" Target="../ink/ink34.xml"/><Relationship Id="rId29" Type="http://schemas.openxmlformats.org/officeDocument/2006/relationships/image" Target="../media/image42.png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27.xml"/><Relationship Id="rId11" Type="http://schemas.openxmlformats.org/officeDocument/2006/relationships/image" Target="../media/image33.png"/><Relationship Id="rId24" Type="http://schemas.openxmlformats.org/officeDocument/2006/relationships/customXml" Target="../ink/ink36.xml"/><Relationship Id="rId32" Type="http://schemas.openxmlformats.org/officeDocument/2006/relationships/customXml" Target="../ink/ink40.xml"/><Relationship Id="rId5" Type="http://schemas.openxmlformats.org/officeDocument/2006/relationships/image" Target="../media/image30.png"/><Relationship Id="rId15" Type="http://schemas.openxmlformats.org/officeDocument/2006/relationships/image" Target="../media/image35.png"/><Relationship Id="rId23" Type="http://schemas.openxmlformats.org/officeDocument/2006/relationships/image" Target="../media/image39.png"/><Relationship Id="rId28" Type="http://schemas.openxmlformats.org/officeDocument/2006/relationships/customXml" Target="../ink/ink38.xml"/><Relationship Id="rId10" Type="http://schemas.openxmlformats.org/officeDocument/2006/relationships/customXml" Target="../ink/ink29.xml"/><Relationship Id="rId19" Type="http://schemas.openxmlformats.org/officeDocument/2006/relationships/image" Target="../media/image37.png"/><Relationship Id="rId31" Type="http://schemas.openxmlformats.org/officeDocument/2006/relationships/image" Target="../media/image43.png"/><Relationship Id="rId4" Type="http://schemas.openxmlformats.org/officeDocument/2006/relationships/customXml" Target="../ink/ink26.xml"/><Relationship Id="rId9" Type="http://schemas.openxmlformats.org/officeDocument/2006/relationships/image" Target="../media/image32.png"/><Relationship Id="rId14" Type="http://schemas.openxmlformats.org/officeDocument/2006/relationships/customXml" Target="../ink/ink31.xml"/><Relationship Id="rId22" Type="http://schemas.openxmlformats.org/officeDocument/2006/relationships/customXml" Target="../ink/ink35.xml"/><Relationship Id="rId27" Type="http://schemas.openxmlformats.org/officeDocument/2006/relationships/image" Target="../media/image41.png"/><Relationship Id="rId30" Type="http://schemas.openxmlformats.org/officeDocument/2006/relationships/customXml" Target="../ink/ink39.xml"/><Relationship Id="rId8" Type="http://schemas.openxmlformats.org/officeDocument/2006/relationships/customXml" Target="../ink/ink2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44.xml"/><Relationship Id="rId13" Type="http://schemas.openxmlformats.org/officeDocument/2006/relationships/image" Target="../media/image150.png"/><Relationship Id="rId18" Type="http://schemas.openxmlformats.org/officeDocument/2006/relationships/customXml" Target="../ink/ink49.xml"/><Relationship Id="rId26" Type="http://schemas.openxmlformats.org/officeDocument/2006/relationships/customXml" Target="../ink/ink53.xml"/><Relationship Id="rId3" Type="http://schemas.openxmlformats.org/officeDocument/2006/relationships/image" Target="../media/image100.png"/><Relationship Id="rId21" Type="http://schemas.openxmlformats.org/officeDocument/2006/relationships/image" Target="../media/image190.png"/><Relationship Id="rId7" Type="http://schemas.openxmlformats.org/officeDocument/2006/relationships/image" Target="../media/image120.png"/><Relationship Id="rId12" Type="http://schemas.openxmlformats.org/officeDocument/2006/relationships/customXml" Target="../ink/ink46.xml"/><Relationship Id="rId17" Type="http://schemas.openxmlformats.org/officeDocument/2006/relationships/image" Target="../media/image170.png"/><Relationship Id="rId25" Type="http://schemas.openxmlformats.org/officeDocument/2006/relationships/image" Target="../media/image210.png"/><Relationship Id="rId2" Type="http://schemas.openxmlformats.org/officeDocument/2006/relationships/customXml" Target="../ink/ink41.xml"/><Relationship Id="rId16" Type="http://schemas.openxmlformats.org/officeDocument/2006/relationships/customXml" Target="../ink/ink48.xml"/><Relationship Id="rId20" Type="http://schemas.openxmlformats.org/officeDocument/2006/relationships/customXml" Target="../ink/ink50.xml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43.xml"/><Relationship Id="rId11" Type="http://schemas.openxmlformats.org/officeDocument/2006/relationships/image" Target="../media/image140.png"/><Relationship Id="rId24" Type="http://schemas.openxmlformats.org/officeDocument/2006/relationships/customXml" Target="../ink/ink52.xml"/><Relationship Id="rId5" Type="http://schemas.openxmlformats.org/officeDocument/2006/relationships/image" Target="../media/image110.png"/><Relationship Id="rId15" Type="http://schemas.openxmlformats.org/officeDocument/2006/relationships/image" Target="../media/image160.png"/><Relationship Id="rId23" Type="http://schemas.openxmlformats.org/officeDocument/2006/relationships/image" Target="../media/image200.png"/><Relationship Id="rId10" Type="http://schemas.openxmlformats.org/officeDocument/2006/relationships/customXml" Target="../ink/ink45.xml"/><Relationship Id="rId19" Type="http://schemas.openxmlformats.org/officeDocument/2006/relationships/image" Target="../media/image180.png"/><Relationship Id="rId4" Type="http://schemas.openxmlformats.org/officeDocument/2006/relationships/customXml" Target="../ink/ink42.xml"/><Relationship Id="rId9" Type="http://schemas.openxmlformats.org/officeDocument/2006/relationships/image" Target="../media/image130.png"/><Relationship Id="rId14" Type="http://schemas.openxmlformats.org/officeDocument/2006/relationships/customXml" Target="../ink/ink47.xml"/><Relationship Id="rId22" Type="http://schemas.openxmlformats.org/officeDocument/2006/relationships/customXml" Target="../ink/ink51.xml"/><Relationship Id="rId27" Type="http://schemas.openxmlformats.org/officeDocument/2006/relationships/image" Target="../media/image2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6">
            <a:extLst>
              <a:ext uri="{FF2B5EF4-FFF2-40B4-BE49-F238E27FC236}">
                <a16:creationId xmlns:a16="http://schemas.microsoft.com/office/drawing/2014/main" id="{8B7FD241-F66F-664B-AF21-0D56BE1BF9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91718">
            <a:off x="1067471" y="942002"/>
            <a:ext cx="2962275" cy="34194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Obrázek 5">
            <a:extLst>
              <a:ext uri="{FF2B5EF4-FFF2-40B4-BE49-F238E27FC236}">
                <a16:creationId xmlns:a16="http://schemas.microsoft.com/office/drawing/2014/main" id="{85A60069-0E45-3243-9194-28D782841E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3487">
            <a:off x="5050788" y="876025"/>
            <a:ext cx="2373224" cy="22755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Obrázek 4">
            <a:extLst>
              <a:ext uri="{FF2B5EF4-FFF2-40B4-BE49-F238E27FC236}">
                <a16:creationId xmlns:a16="http://schemas.microsoft.com/office/drawing/2014/main" id="{DE2AE2D3-3341-6A41-9454-D2022161DA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23065">
            <a:off x="9110496" y="1492397"/>
            <a:ext cx="2007801" cy="23186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6F0ACE1-56AC-4F48-AF59-A4C54298AC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6886" y="4243372"/>
            <a:ext cx="4230116" cy="861420"/>
          </a:xfrm>
        </p:spPr>
        <p:txBody>
          <a:bodyPr/>
          <a:lstStyle/>
          <a:p>
            <a:r>
              <a:rPr lang="cs-CZ" b="1" i="1">
                <a:latin typeface="Aharoni" panose="02010803020104030203" pitchFamily="2" charset="-79"/>
                <a:cs typeface="Aharoni" panose="02010803020104030203" pitchFamily="2" charset="-79"/>
              </a:rPr>
              <a:t>Prvočísla</a:t>
            </a:r>
            <a:br>
              <a:rPr lang="cs-CZ" b="1" i="1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cs-CZ" b="1" i="1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fazolky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9B48F6-D9DF-E14E-91B9-7A2E8D8EA4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1078" y="5573616"/>
            <a:ext cx="8825658" cy="861420"/>
          </a:xfrm>
        </p:spPr>
        <p:txBody>
          <a:bodyPr/>
          <a:lstStyle/>
          <a:p>
            <a:r>
              <a:rPr lang="cs-CZ"/>
              <a:t>Kateřina, Iveta, Laura, Anička, Michal, NiColas</a:t>
            </a:r>
          </a:p>
        </p:txBody>
      </p:sp>
    </p:spTree>
    <p:extLst>
      <p:ext uri="{BB962C8B-B14F-4D97-AF65-F5344CB8AC3E}">
        <p14:creationId xmlns:p14="http://schemas.microsoft.com/office/powerpoint/2010/main" val="103567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119BD-C5F0-514A-9BE2-B6BB963E1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 </a:t>
            </a:r>
            <a:r>
              <a:rPr lang="cs-CZ" b="1" i="1" u="sng">
                <a:latin typeface="Aharoni" panose="02010803020104030203" pitchFamily="2" charset="-79"/>
                <a:cs typeface="Aharoni" panose="02010803020104030203" pitchFamily="2" charset="-79"/>
              </a:rPr>
              <a:t>Kdo co dělal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6DA7A9-E2D1-974C-A460-1A9C69F0D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665" y="2417141"/>
            <a:ext cx="7204565" cy="4254500"/>
          </a:xfrm>
        </p:spPr>
        <p:txBody>
          <a:bodyPr>
            <a:noAutofit/>
          </a:bodyPr>
          <a:lstStyle/>
          <a:p>
            <a:r>
              <a:rPr lang="cs-CZ" sz="2400"/>
              <a:t>Iveta – hledala prvočísla 300-400</a:t>
            </a:r>
          </a:p>
          <a:p>
            <a:r>
              <a:rPr lang="cs-CZ" sz="2400"/>
              <a:t>Laura – hledala prvočísla 300-400</a:t>
            </a:r>
          </a:p>
          <a:p>
            <a:endParaRPr lang="cs-CZ" sz="2400"/>
          </a:p>
          <a:p>
            <a:r>
              <a:rPr lang="cs-CZ" sz="2400"/>
              <a:t>Michal -</a:t>
            </a:r>
          </a:p>
          <a:p>
            <a:r>
              <a:rPr lang="cs-CZ" sz="2400"/>
              <a:t>Nicolas –hledal prvočísla 600-700 </a:t>
            </a:r>
          </a:p>
          <a:p>
            <a:endParaRPr lang="cs-CZ" sz="2400"/>
          </a:p>
          <a:p>
            <a:r>
              <a:rPr lang="cs-CZ" sz="2400"/>
              <a:t>Anička – hledala prvočísla 900-1000</a:t>
            </a:r>
          </a:p>
          <a:p>
            <a:r>
              <a:rPr lang="cs-CZ" sz="2400"/>
              <a:t>Kačka – hledala prvočísla 900-1000 </a:t>
            </a:r>
          </a:p>
          <a:p>
            <a:endParaRPr lang="cs-CZ" sz="240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29B2D574-1B28-FE4F-9DC7-5E6D9A738B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88775">
            <a:off x="7160277" y="2347849"/>
            <a:ext cx="4575778" cy="3898743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898472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C0C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1796511-3EB0-A949-812B-B850FEA4F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u="sng">
                <a:latin typeface="+mn-lt"/>
              </a:rPr>
              <a:t>Prvočísla od 300-400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651431F0-4B69-884F-8E79-D83243DB32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036538"/>
              </p:ext>
            </p:extLst>
          </p:nvPr>
        </p:nvGraphicFramePr>
        <p:xfrm>
          <a:off x="0" y="2000104"/>
          <a:ext cx="12192003" cy="51206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95597243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6047245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85744681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48308768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60595745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72749038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1593186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82017359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689032141"/>
                    </a:ext>
                  </a:extLst>
                </a:gridCol>
              </a:tblGrid>
              <a:tr h="330005">
                <a:tc>
                  <a:txBody>
                    <a:bodyPr/>
                    <a:lstStyle/>
                    <a:p>
                      <a:r>
                        <a:rPr lang="cs-CZ"/>
                        <a:t>301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399188"/>
                  </a:ext>
                </a:extLst>
              </a:tr>
              <a:tr h="330005">
                <a:tc>
                  <a:txBody>
                    <a:bodyPr/>
                    <a:lstStyle/>
                    <a:p>
                      <a:r>
                        <a:rPr lang="cs-CZ"/>
                        <a:t>310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737985"/>
                  </a:ext>
                </a:extLst>
              </a:tr>
              <a:tr h="330005">
                <a:tc>
                  <a:txBody>
                    <a:bodyPr/>
                    <a:lstStyle/>
                    <a:p>
                      <a:r>
                        <a:rPr lang="cs-CZ"/>
                        <a:t>319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585873"/>
                  </a:ext>
                </a:extLst>
              </a:tr>
              <a:tr h="330005">
                <a:tc>
                  <a:txBody>
                    <a:bodyPr/>
                    <a:lstStyle/>
                    <a:p>
                      <a:r>
                        <a:rPr lang="cs-CZ"/>
                        <a:t>328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844838"/>
                  </a:ext>
                </a:extLst>
              </a:tr>
              <a:tr h="330005">
                <a:tc>
                  <a:txBody>
                    <a:bodyPr/>
                    <a:lstStyle/>
                    <a:p>
                      <a:r>
                        <a:rPr lang="cs-CZ"/>
                        <a:t>337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16414"/>
                  </a:ext>
                </a:extLst>
              </a:tr>
              <a:tr h="330005">
                <a:tc>
                  <a:txBody>
                    <a:bodyPr/>
                    <a:lstStyle/>
                    <a:p>
                      <a:r>
                        <a:rPr lang="cs-CZ"/>
                        <a:t>346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013993"/>
                  </a:ext>
                </a:extLst>
              </a:tr>
              <a:tr h="330005">
                <a:tc>
                  <a:txBody>
                    <a:bodyPr/>
                    <a:lstStyle/>
                    <a:p>
                      <a:r>
                        <a:rPr lang="cs-CZ"/>
                        <a:t>355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77262"/>
                  </a:ext>
                </a:extLst>
              </a:tr>
              <a:tr h="330005">
                <a:tc>
                  <a:txBody>
                    <a:bodyPr/>
                    <a:lstStyle/>
                    <a:p>
                      <a:r>
                        <a:rPr lang="cs-CZ"/>
                        <a:t>364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933965"/>
                  </a:ext>
                </a:extLst>
              </a:tr>
              <a:tr h="330005">
                <a:tc>
                  <a:txBody>
                    <a:bodyPr/>
                    <a:lstStyle/>
                    <a:p>
                      <a:r>
                        <a:rPr lang="cs-CZ"/>
                        <a:t>373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563528"/>
                  </a:ext>
                </a:extLst>
              </a:tr>
              <a:tr h="330005">
                <a:tc>
                  <a:txBody>
                    <a:bodyPr/>
                    <a:lstStyle/>
                    <a:p>
                      <a:r>
                        <a:rPr lang="cs-CZ"/>
                        <a:t>382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028668"/>
                  </a:ext>
                </a:extLst>
              </a:tr>
              <a:tr h="330005">
                <a:tc>
                  <a:txBody>
                    <a:bodyPr/>
                    <a:lstStyle/>
                    <a:p>
                      <a:r>
                        <a:rPr lang="cs-CZ"/>
                        <a:t>391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099412"/>
                  </a:ext>
                </a:extLst>
              </a:tr>
              <a:tr h="330005">
                <a:tc>
                  <a:txBody>
                    <a:bodyPr/>
                    <a:lstStyle/>
                    <a:p>
                      <a:r>
                        <a:rPr lang="cs-CZ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859532"/>
                  </a:ext>
                </a:extLst>
              </a:tr>
              <a:tr h="33000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097833"/>
                  </a:ext>
                </a:extLst>
              </a:tr>
              <a:tr h="33000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444986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86DB7806-6AA5-2545-9A1B-B3188F596F20}"/>
                  </a:ext>
                </a:extLst>
              </p14:cNvPr>
              <p14:cNvContentPartPr/>
              <p14:nvPr/>
            </p14:nvContentPartPr>
            <p14:xfrm>
              <a:off x="8103407" y="2147997"/>
              <a:ext cx="629640" cy="33840"/>
            </p14:xfrm>
          </p:contentPart>
        </mc:Choice>
        <mc:Fallback xmlns=""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86DB7806-6AA5-2545-9A1B-B3188F596F2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40407" y="2021997"/>
                <a:ext cx="755280" cy="28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B9ECFC9D-EB21-FE45-A954-F41C8538E23F}"/>
                  </a:ext>
                </a:extLst>
              </p14:cNvPr>
              <p14:cNvContentPartPr/>
              <p14:nvPr/>
            </p14:nvContentPartPr>
            <p14:xfrm>
              <a:off x="1421729" y="2498997"/>
              <a:ext cx="605520" cy="43560"/>
            </p14:xfrm>
          </p:contentPart>
        </mc:Choice>
        <mc:Fallback xmlns=""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B9ECFC9D-EB21-FE45-A954-F41C8538E23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59089" y="2372997"/>
                <a:ext cx="731160" cy="29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2" name="Rukopis 11">
                <a:extLst>
                  <a:ext uri="{FF2B5EF4-FFF2-40B4-BE49-F238E27FC236}">
                    <a16:creationId xmlns:a16="http://schemas.microsoft.com/office/drawing/2014/main" id="{BCF1B483-93F6-964C-BEF5-F868943A05B8}"/>
                  </a:ext>
                </a:extLst>
              </p14:cNvPr>
              <p14:cNvContentPartPr/>
              <p14:nvPr/>
            </p14:nvContentPartPr>
            <p14:xfrm>
              <a:off x="4035329" y="2479557"/>
              <a:ext cx="649080" cy="38880"/>
            </p14:xfrm>
          </p:contentPart>
        </mc:Choice>
        <mc:Fallback xmlns="">
          <p:pic>
            <p:nvPicPr>
              <p:cNvPr id="12" name="Rukopis 11">
                <a:extLst>
                  <a:ext uri="{FF2B5EF4-FFF2-40B4-BE49-F238E27FC236}">
                    <a16:creationId xmlns:a16="http://schemas.microsoft.com/office/drawing/2014/main" id="{BCF1B483-93F6-964C-BEF5-F868943A05B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972329" y="2353557"/>
                <a:ext cx="774720" cy="29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id="{4581BE51-D7ED-6149-9B8E-4BC5D845C82C}"/>
                  </a:ext>
                </a:extLst>
              </p14:cNvPr>
              <p14:cNvContentPartPr/>
              <p14:nvPr/>
            </p14:nvContentPartPr>
            <p14:xfrm>
              <a:off x="9479689" y="2508357"/>
              <a:ext cx="557640" cy="43560"/>
            </p14:xfrm>
          </p:contentPart>
        </mc:Choice>
        <mc:Fallback xmlns=""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4581BE51-D7ED-6149-9B8E-4BC5D845C82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417049" y="2382717"/>
                <a:ext cx="683280" cy="29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DC98DC99-56C0-2B42-AF1E-344CAE821AE1}"/>
                  </a:ext>
                </a:extLst>
              </p14:cNvPr>
              <p14:cNvContentPartPr/>
              <p14:nvPr/>
            </p14:nvContentPartPr>
            <p14:xfrm>
              <a:off x="229745" y="2887687"/>
              <a:ext cx="319320" cy="53640"/>
            </p14:xfrm>
          </p:contentPart>
        </mc:Choice>
        <mc:Fallback xmlns=""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DC98DC99-56C0-2B42-AF1E-344CAE821AE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67105" y="2762047"/>
                <a:ext cx="444960" cy="30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3" name="Rukopis 12">
                <a:extLst>
                  <a:ext uri="{FF2B5EF4-FFF2-40B4-BE49-F238E27FC236}">
                    <a16:creationId xmlns:a16="http://schemas.microsoft.com/office/drawing/2014/main" id="{CB020B7F-75E0-6846-9CC8-A045B6705F13}"/>
                  </a:ext>
                </a:extLst>
              </p14:cNvPr>
              <p14:cNvContentPartPr/>
              <p14:nvPr/>
            </p14:nvContentPartPr>
            <p14:xfrm>
              <a:off x="5352185" y="2905687"/>
              <a:ext cx="647280" cy="36000"/>
            </p14:xfrm>
          </p:contentPart>
        </mc:Choice>
        <mc:Fallback xmlns="">
          <p:pic>
            <p:nvPicPr>
              <p:cNvPr id="13" name="Rukopis 12">
                <a:extLst>
                  <a:ext uri="{FF2B5EF4-FFF2-40B4-BE49-F238E27FC236}">
                    <a16:creationId xmlns:a16="http://schemas.microsoft.com/office/drawing/2014/main" id="{CB020B7F-75E0-6846-9CC8-A045B6705F1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289185" y="2779687"/>
                <a:ext cx="772920" cy="28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6" name="Rukopis 15">
                <a:extLst>
                  <a:ext uri="{FF2B5EF4-FFF2-40B4-BE49-F238E27FC236}">
                    <a16:creationId xmlns:a16="http://schemas.microsoft.com/office/drawing/2014/main" id="{260962B0-3841-5647-9893-523D31F04314}"/>
                  </a:ext>
                </a:extLst>
              </p14:cNvPr>
              <p14:cNvContentPartPr/>
              <p14:nvPr/>
            </p14:nvContentPartPr>
            <p14:xfrm>
              <a:off x="1222265" y="3384487"/>
              <a:ext cx="752400" cy="53640"/>
            </p14:xfrm>
          </p:contentPart>
        </mc:Choice>
        <mc:Fallback xmlns="">
          <p:pic>
            <p:nvPicPr>
              <p:cNvPr id="16" name="Rukopis 15">
                <a:extLst>
                  <a:ext uri="{FF2B5EF4-FFF2-40B4-BE49-F238E27FC236}">
                    <a16:creationId xmlns:a16="http://schemas.microsoft.com/office/drawing/2014/main" id="{260962B0-3841-5647-9893-523D31F0431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159625" y="3258487"/>
                <a:ext cx="878040" cy="30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7" name="Rukopis 16">
                <a:extLst>
                  <a:ext uri="{FF2B5EF4-FFF2-40B4-BE49-F238E27FC236}">
                    <a16:creationId xmlns:a16="http://schemas.microsoft.com/office/drawing/2014/main" id="{B3C57D16-A8FF-474F-B27F-984735306EF5}"/>
                  </a:ext>
                </a:extLst>
              </p14:cNvPr>
              <p14:cNvContentPartPr/>
              <p14:nvPr/>
            </p14:nvContentPartPr>
            <p14:xfrm>
              <a:off x="3951785" y="3242647"/>
              <a:ext cx="603000" cy="27000"/>
            </p14:xfrm>
          </p:contentPart>
        </mc:Choice>
        <mc:Fallback xmlns="">
          <p:pic>
            <p:nvPicPr>
              <p:cNvPr id="17" name="Rukopis 16">
                <a:extLst>
                  <a:ext uri="{FF2B5EF4-FFF2-40B4-BE49-F238E27FC236}">
                    <a16:creationId xmlns:a16="http://schemas.microsoft.com/office/drawing/2014/main" id="{B3C57D16-A8FF-474F-B27F-984735306EF5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889145" y="3116647"/>
                <a:ext cx="728640" cy="27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9" name="Rukopis 18">
                <a:extLst>
                  <a:ext uri="{FF2B5EF4-FFF2-40B4-BE49-F238E27FC236}">
                    <a16:creationId xmlns:a16="http://schemas.microsoft.com/office/drawing/2014/main" id="{9C70AF98-BD45-424D-B489-5C3F6AB1F7CD}"/>
                  </a:ext>
                </a:extLst>
              </p14:cNvPr>
              <p14:cNvContentPartPr/>
              <p14:nvPr/>
            </p14:nvContentPartPr>
            <p14:xfrm>
              <a:off x="194465" y="3561607"/>
              <a:ext cx="443520" cy="133560"/>
            </p14:xfrm>
          </p:contentPart>
        </mc:Choice>
        <mc:Fallback xmlns="">
          <p:pic>
            <p:nvPicPr>
              <p:cNvPr id="19" name="Rukopis 18">
                <a:extLst>
                  <a:ext uri="{FF2B5EF4-FFF2-40B4-BE49-F238E27FC236}">
                    <a16:creationId xmlns:a16="http://schemas.microsoft.com/office/drawing/2014/main" id="{9C70AF98-BD45-424D-B489-5C3F6AB1F7CD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31465" y="3435967"/>
                <a:ext cx="569160" cy="38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0" name="Rukopis 19">
                <a:extLst>
                  <a:ext uri="{FF2B5EF4-FFF2-40B4-BE49-F238E27FC236}">
                    <a16:creationId xmlns:a16="http://schemas.microsoft.com/office/drawing/2014/main" id="{81AF76BE-84E5-D940-AF13-49B94AD63FCE}"/>
                  </a:ext>
                </a:extLst>
              </p14:cNvPr>
              <p14:cNvContentPartPr/>
              <p14:nvPr/>
            </p14:nvContentPartPr>
            <p14:xfrm>
              <a:off x="5316545" y="3614887"/>
              <a:ext cx="470160" cy="27000"/>
            </p14:xfrm>
          </p:contentPart>
        </mc:Choice>
        <mc:Fallback xmlns="">
          <p:pic>
            <p:nvPicPr>
              <p:cNvPr id="20" name="Rukopis 19">
                <a:extLst>
                  <a:ext uri="{FF2B5EF4-FFF2-40B4-BE49-F238E27FC236}">
                    <a16:creationId xmlns:a16="http://schemas.microsoft.com/office/drawing/2014/main" id="{81AF76BE-84E5-D940-AF13-49B94AD63FCE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253905" y="3489247"/>
                <a:ext cx="595800" cy="27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7" name="Rukopis 26">
                <a:extLst>
                  <a:ext uri="{FF2B5EF4-FFF2-40B4-BE49-F238E27FC236}">
                    <a16:creationId xmlns:a16="http://schemas.microsoft.com/office/drawing/2014/main" id="{DDC6AA1C-BEDE-0746-BF86-5D5EC2D36806}"/>
                  </a:ext>
                </a:extLst>
              </p14:cNvPr>
              <p14:cNvContentPartPr/>
              <p14:nvPr/>
            </p14:nvContentPartPr>
            <p14:xfrm>
              <a:off x="8046065" y="3623887"/>
              <a:ext cx="856440" cy="97920"/>
            </p14:xfrm>
          </p:contentPart>
        </mc:Choice>
        <mc:Fallback xmlns="">
          <p:pic>
            <p:nvPicPr>
              <p:cNvPr id="27" name="Rukopis 26">
                <a:extLst>
                  <a:ext uri="{FF2B5EF4-FFF2-40B4-BE49-F238E27FC236}">
                    <a16:creationId xmlns:a16="http://schemas.microsoft.com/office/drawing/2014/main" id="{DDC6AA1C-BEDE-0746-BF86-5D5EC2D36806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983065" y="3497887"/>
                <a:ext cx="982080" cy="34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9" name="Rukopis 28">
                <a:extLst>
                  <a:ext uri="{FF2B5EF4-FFF2-40B4-BE49-F238E27FC236}">
                    <a16:creationId xmlns:a16="http://schemas.microsoft.com/office/drawing/2014/main" id="{6BA31017-F0B5-A54F-A63B-37D674A809B9}"/>
                  </a:ext>
                </a:extLst>
              </p14:cNvPr>
              <p14:cNvContentPartPr/>
              <p14:nvPr/>
            </p14:nvContentPartPr>
            <p14:xfrm>
              <a:off x="1257905" y="4022767"/>
              <a:ext cx="1001880" cy="18000"/>
            </p14:xfrm>
          </p:contentPart>
        </mc:Choice>
        <mc:Fallback xmlns="">
          <p:pic>
            <p:nvPicPr>
              <p:cNvPr id="29" name="Rukopis 28">
                <a:extLst>
                  <a:ext uri="{FF2B5EF4-FFF2-40B4-BE49-F238E27FC236}">
                    <a16:creationId xmlns:a16="http://schemas.microsoft.com/office/drawing/2014/main" id="{6BA31017-F0B5-A54F-A63B-37D674A809B9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194905" y="3897127"/>
                <a:ext cx="1127520" cy="26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33" name="Rukopis 32">
                <a:extLst>
                  <a:ext uri="{FF2B5EF4-FFF2-40B4-BE49-F238E27FC236}">
                    <a16:creationId xmlns:a16="http://schemas.microsoft.com/office/drawing/2014/main" id="{83C3FF73-FE3C-7342-985B-0D9ACCE99724}"/>
                  </a:ext>
                </a:extLst>
              </p14:cNvPr>
              <p14:cNvContentPartPr/>
              <p14:nvPr/>
            </p14:nvContentPartPr>
            <p14:xfrm>
              <a:off x="2728865" y="4200247"/>
              <a:ext cx="1099080" cy="131040"/>
            </p14:xfrm>
          </p:contentPart>
        </mc:Choice>
        <mc:Fallback xmlns="">
          <p:pic>
            <p:nvPicPr>
              <p:cNvPr id="33" name="Rukopis 32">
                <a:extLst>
                  <a:ext uri="{FF2B5EF4-FFF2-40B4-BE49-F238E27FC236}">
                    <a16:creationId xmlns:a16="http://schemas.microsoft.com/office/drawing/2014/main" id="{83C3FF73-FE3C-7342-985B-0D9ACCE99724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666225" y="4074607"/>
                <a:ext cx="1224720" cy="38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34" name="Rukopis 33">
                <a:extLst>
                  <a:ext uri="{FF2B5EF4-FFF2-40B4-BE49-F238E27FC236}">
                    <a16:creationId xmlns:a16="http://schemas.microsoft.com/office/drawing/2014/main" id="{34D297E7-431E-984A-9D32-89050B826961}"/>
                  </a:ext>
                </a:extLst>
              </p14:cNvPr>
              <p14:cNvContentPartPr/>
              <p14:nvPr/>
            </p14:nvContentPartPr>
            <p14:xfrm>
              <a:off x="9233705" y="4076047"/>
              <a:ext cx="780120" cy="36000"/>
            </p14:xfrm>
          </p:contentPart>
        </mc:Choice>
        <mc:Fallback xmlns="">
          <p:pic>
            <p:nvPicPr>
              <p:cNvPr id="34" name="Rukopis 33">
                <a:extLst>
                  <a:ext uri="{FF2B5EF4-FFF2-40B4-BE49-F238E27FC236}">
                    <a16:creationId xmlns:a16="http://schemas.microsoft.com/office/drawing/2014/main" id="{34D297E7-431E-984A-9D32-89050B826961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9170705" y="3950407"/>
                <a:ext cx="905760" cy="28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35" name="Rukopis 34">
                <a:extLst>
                  <a:ext uri="{FF2B5EF4-FFF2-40B4-BE49-F238E27FC236}">
                    <a16:creationId xmlns:a16="http://schemas.microsoft.com/office/drawing/2014/main" id="{6DD759D6-543A-0E45-9CF6-9ABC94A65FAA}"/>
                  </a:ext>
                </a:extLst>
              </p14:cNvPr>
              <p14:cNvContentPartPr/>
              <p14:nvPr/>
            </p14:nvContentPartPr>
            <p14:xfrm>
              <a:off x="5493665" y="4288807"/>
              <a:ext cx="541080" cy="71280"/>
            </p14:xfrm>
          </p:contentPart>
        </mc:Choice>
        <mc:Fallback xmlns="">
          <p:pic>
            <p:nvPicPr>
              <p:cNvPr id="35" name="Rukopis 34">
                <a:extLst>
                  <a:ext uri="{FF2B5EF4-FFF2-40B4-BE49-F238E27FC236}">
                    <a16:creationId xmlns:a16="http://schemas.microsoft.com/office/drawing/2014/main" id="{6DD759D6-543A-0E45-9CF6-9ABC94A65FAA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431025" y="4163167"/>
                <a:ext cx="666720" cy="32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37" name="Rukopis 36">
                <a:extLst>
                  <a:ext uri="{FF2B5EF4-FFF2-40B4-BE49-F238E27FC236}">
                    <a16:creationId xmlns:a16="http://schemas.microsoft.com/office/drawing/2014/main" id="{AB34A2BD-32A4-0F49-8B6E-6058F8F3D9E9}"/>
                  </a:ext>
                </a:extLst>
              </p14:cNvPr>
              <p14:cNvContentPartPr/>
              <p14:nvPr/>
            </p14:nvContentPartPr>
            <p14:xfrm>
              <a:off x="7957505" y="4413007"/>
              <a:ext cx="851040" cy="142200"/>
            </p14:xfrm>
          </p:contentPart>
        </mc:Choice>
        <mc:Fallback xmlns="">
          <p:pic>
            <p:nvPicPr>
              <p:cNvPr id="37" name="Rukopis 36">
                <a:extLst>
                  <a:ext uri="{FF2B5EF4-FFF2-40B4-BE49-F238E27FC236}">
                    <a16:creationId xmlns:a16="http://schemas.microsoft.com/office/drawing/2014/main" id="{AB34A2BD-32A4-0F49-8B6E-6058F8F3D9E9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7894505" y="4287367"/>
                <a:ext cx="976680" cy="39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38" name="Rukopis 37">
                <a:extLst>
                  <a:ext uri="{FF2B5EF4-FFF2-40B4-BE49-F238E27FC236}">
                    <a16:creationId xmlns:a16="http://schemas.microsoft.com/office/drawing/2014/main" id="{A7FFAE3A-7514-704A-8E37-2C097BDD28E9}"/>
                  </a:ext>
                </a:extLst>
              </p14:cNvPr>
              <p14:cNvContentPartPr/>
              <p14:nvPr/>
            </p14:nvContentPartPr>
            <p14:xfrm>
              <a:off x="4005065" y="4661407"/>
              <a:ext cx="727200" cy="151200"/>
            </p14:xfrm>
          </p:contentPart>
        </mc:Choice>
        <mc:Fallback xmlns="">
          <p:pic>
            <p:nvPicPr>
              <p:cNvPr id="38" name="Rukopis 37">
                <a:extLst>
                  <a:ext uri="{FF2B5EF4-FFF2-40B4-BE49-F238E27FC236}">
                    <a16:creationId xmlns:a16="http://schemas.microsoft.com/office/drawing/2014/main" id="{A7FFAE3A-7514-704A-8E37-2C097BDD28E9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3942065" y="4535407"/>
                <a:ext cx="852840" cy="40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40" name="Rukopis 39">
                <a:extLst>
                  <a:ext uri="{FF2B5EF4-FFF2-40B4-BE49-F238E27FC236}">
                    <a16:creationId xmlns:a16="http://schemas.microsoft.com/office/drawing/2014/main" id="{53F0C3DE-1F8F-6C44-875B-863356828DFB}"/>
                  </a:ext>
                </a:extLst>
              </p14:cNvPr>
              <p14:cNvContentPartPr/>
              <p14:nvPr/>
            </p14:nvContentPartPr>
            <p14:xfrm>
              <a:off x="9286625" y="4590487"/>
              <a:ext cx="1134720" cy="195480"/>
            </p14:xfrm>
          </p:contentPart>
        </mc:Choice>
        <mc:Fallback xmlns="">
          <p:pic>
            <p:nvPicPr>
              <p:cNvPr id="40" name="Rukopis 39">
                <a:extLst>
                  <a:ext uri="{FF2B5EF4-FFF2-40B4-BE49-F238E27FC236}">
                    <a16:creationId xmlns:a16="http://schemas.microsoft.com/office/drawing/2014/main" id="{53F0C3DE-1F8F-6C44-875B-863356828DFB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9223985" y="4464487"/>
                <a:ext cx="1260360" cy="44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42" name="Rukopis 41">
                <a:extLst>
                  <a:ext uri="{FF2B5EF4-FFF2-40B4-BE49-F238E27FC236}">
                    <a16:creationId xmlns:a16="http://schemas.microsoft.com/office/drawing/2014/main" id="{8E6D9A5F-9FB7-A442-8902-4B322766627C}"/>
                  </a:ext>
                </a:extLst>
              </p14:cNvPr>
              <p14:cNvContentPartPr/>
              <p14:nvPr/>
            </p14:nvContentPartPr>
            <p14:xfrm>
              <a:off x="247385" y="5122567"/>
              <a:ext cx="434520" cy="360"/>
            </p14:xfrm>
          </p:contentPart>
        </mc:Choice>
        <mc:Fallback xmlns="">
          <p:pic>
            <p:nvPicPr>
              <p:cNvPr id="42" name="Rukopis 41">
                <a:extLst>
                  <a:ext uri="{FF2B5EF4-FFF2-40B4-BE49-F238E27FC236}">
                    <a16:creationId xmlns:a16="http://schemas.microsoft.com/office/drawing/2014/main" id="{8E6D9A5F-9FB7-A442-8902-4B322766627C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84745" y="4996567"/>
                <a:ext cx="560160" cy="25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43" name="Rukopis 42">
                <a:extLst>
                  <a:ext uri="{FF2B5EF4-FFF2-40B4-BE49-F238E27FC236}">
                    <a16:creationId xmlns:a16="http://schemas.microsoft.com/office/drawing/2014/main" id="{E6A95FEE-159D-1349-A92E-48BAC41B5484}"/>
                  </a:ext>
                </a:extLst>
              </p14:cNvPr>
              <p14:cNvContentPartPr/>
              <p14:nvPr/>
            </p14:nvContentPartPr>
            <p14:xfrm>
              <a:off x="7921865" y="5175847"/>
              <a:ext cx="718200" cy="36000"/>
            </p14:xfrm>
          </p:contentPart>
        </mc:Choice>
        <mc:Fallback xmlns="">
          <p:pic>
            <p:nvPicPr>
              <p:cNvPr id="43" name="Rukopis 42">
                <a:extLst>
                  <a:ext uri="{FF2B5EF4-FFF2-40B4-BE49-F238E27FC236}">
                    <a16:creationId xmlns:a16="http://schemas.microsoft.com/office/drawing/2014/main" id="{E6A95FEE-159D-1349-A92E-48BAC41B5484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7859225" y="5049847"/>
                <a:ext cx="843840" cy="28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44" name="Rukopis 43">
                <a:extLst>
                  <a:ext uri="{FF2B5EF4-FFF2-40B4-BE49-F238E27FC236}">
                    <a16:creationId xmlns:a16="http://schemas.microsoft.com/office/drawing/2014/main" id="{DCF66D37-CFC3-154F-AC09-6455A19A22BC}"/>
                  </a:ext>
                </a:extLst>
              </p14:cNvPr>
              <p14:cNvContentPartPr/>
              <p14:nvPr/>
            </p14:nvContentPartPr>
            <p14:xfrm>
              <a:off x="1257905" y="5477167"/>
              <a:ext cx="656280" cy="18000"/>
            </p14:xfrm>
          </p:contentPart>
        </mc:Choice>
        <mc:Fallback xmlns="">
          <p:pic>
            <p:nvPicPr>
              <p:cNvPr id="44" name="Rukopis 43">
                <a:extLst>
                  <a:ext uri="{FF2B5EF4-FFF2-40B4-BE49-F238E27FC236}">
                    <a16:creationId xmlns:a16="http://schemas.microsoft.com/office/drawing/2014/main" id="{DCF66D37-CFC3-154F-AC09-6455A19A22BC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194905" y="5351527"/>
                <a:ext cx="781920" cy="26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45" name="Rukopis 44">
                <a:extLst>
                  <a:ext uri="{FF2B5EF4-FFF2-40B4-BE49-F238E27FC236}">
                    <a16:creationId xmlns:a16="http://schemas.microsoft.com/office/drawing/2014/main" id="{2081ED09-3340-3440-BA46-FE37F20FF026}"/>
                  </a:ext>
                </a:extLst>
              </p14:cNvPr>
              <p14:cNvContentPartPr/>
              <p14:nvPr/>
            </p14:nvContentPartPr>
            <p14:xfrm>
              <a:off x="212105" y="5743207"/>
              <a:ext cx="461160" cy="151200"/>
            </p14:xfrm>
          </p:contentPart>
        </mc:Choice>
        <mc:Fallback xmlns="">
          <p:pic>
            <p:nvPicPr>
              <p:cNvPr id="45" name="Rukopis 44">
                <a:extLst>
                  <a:ext uri="{FF2B5EF4-FFF2-40B4-BE49-F238E27FC236}">
                    <a16:creationId xmlns:a16="http://schemas.microsoft.com/office/drawing/2014/main" id="{2081ED09-3340-3440-BA46-FE37F20FF026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149465" y="5617567"/>
                <a:ext cx="586800" cy="40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46" name="Rukopis 45">
                <a:extLst>
                  <a:ext uri="{FF2B5EF4-FFF2-40B4-BE49-F238E27FC236}">
                    <a16:creationId xmlns:a16="http://schemas.microsoft.com/office/drawing/2014/main" id="{B86414FE-09FA-2B4F-AED6-1CB3CA8C66AD}"/>
                  </a:ext>
                </a:extLst>
              </p14:cNvPr>
              <p14:cNvContentPartPr/>
              <p14:nvPr/>
            </p14:nvContentPartPr>
            <p14:xfrm>
              <a:off x="2640305" y="5743207"/>
              <a:ext cx="895320" cy="133560"/>
            </p14:xfrm>
          </p:contentPart>
        </mc:Choice>
        <mc:Fallback xmlns="">
          <p:pic>
            <p:nvPicPr>
              <p:cNvPr id="46" name="Rukopis 45">
                <a:extLst>
                  <a:ext uri="{FF2B5EF4-FFF2-40B4-BE49-F238E27FC236}">
                    <a16:creationId xmlns:a16="http://schemas.microsoft.com/office/drawing/2014/main" id="{B86414FE-09FA-2B4F-AED6-1CB3CA8C66AD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2577305" y="5617567"/>
                <a:ext cx="1020960" cy="38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47" name="Rukopis 46">
                <a:extLst>
                  <a:ext uri="{FF2B5EF4-FFF2-40B4-BE49-F238E27FC236}">
                    <a16:creationId xmlns:a16="http://schemas.microsoft.com/office/drawing/2014/main" id="{1E74E7C3-D374-B14D-8EE5-CE3F93E0792A}"/>
                  </a:ext>
                </a:extLst>
              </p14:cNvPr>
              <p14:cNvContentPartPr/>
              <p14:nvPr/>
            </p14:nvContentPartPr>
            <p14:xfrm>
              <a:off x="8116985" y="5743207"/>
              <a:ext cx="771120" cy="162000"/>
            </p14:xfrm>
          </p:contentPart>
        </mc:Choice>
        <mc:Fallback xmlns="">
          <p:pic>
            <p:nvPicPr>
              <p:cNvPr id="47" name="Rukopis 46">
                <a:extLst>
                  <a:ext uri="{FF2B5EF4-FFF2-40B4-BE49-F238E27FC236}">
                    <a16:creationId xmlns:a16="http://schemas.microsoft.com/office/drawing/2014/main" id="{1E74E7C3-D374-B14D-8EE5-CE3F93E0792A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8053985" y="5617567"/>
                <a:ext cx="896760" cy="413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73617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A76BCD-0434-5A49-AC55-193250CCB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747" y="517944"/>
            <a:ext cx="8761413" cy="706964"/>
          </a:xfrm>
        </p:spPr>
        <p:txBody>
          <a:bodyPr/>
          <a:lstStyle/>
          <a:p>
            <a:r>
              <a:rPr lang="cs-CZ" b="1" i="1">
                <a:cs typeface="Aharoni" panose="02010803020104030203" pitchFamily="2" charset="-79"/>
              </a:rPr>
              <a:t>Prvočísla 600-700</a:t>
            </a:r>
          </a:p>
        </p:txBody>
      </p:sp>
      <p:graphicFrame>
        <p:nvGraphicFramePr>
          <p:cNvPr id="3" name="Tabulka 3">
            <a:extLst>
              <a:ext uri="{FF2B5EF4-FFF2-40B4-BE49-F238E27FC236}">
                <a16:creationId xmlns:a16="http://schemas.microsoft.com/office/drawing/2014/main" id="{2CB4B1AC-4F2B-8B47-9BCB-A77E785A7D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435934"/>
              </p:ext>
            </p:extLst>
          </p:nvPr>
        </p:nvGraphicFramePr>
        <p:xfrm>
          <a:off x="0" y="1752182"/>
          <a:ext cx="12191993" cy="53188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108363">
                  <a:extLst>
                    <a:ext uri="{9D8B030D-6E8A-4147-A177-3AD203B41FA5}">
                      <a16:colId xmlns:a16="http://schemas.microsoft.com/office/drawing/2014/main" val="2059048896"/>
                    </a:ext>
                  </a:extLst>
                </a:gridCol>
                <a:gridCol w="1108363">
                  <a:extLst>
                    <a:ext uri="{9D8B030D-6E8A-4147-A177-3AD203B41FA5}">
                      <a16:colId xmlns:a16="http://schemas.microsoft.com/office/drawing/2014/main" val="2389094664"/>
                    </a:ext>
                  </a:extLst>
                </a:gridCol>
                <a:gridCol w="1108363">
                  <a:extLst>
                    <a:ext uri="{9D8B030D-6E8A-4147-A177-3AD203B41FA5}">
                      <a16:colId xmlns:a16="http://schemas.microsoft.com/office/drawing/2014/main" val="3711219178"/>
                    </a:ext>
                  </a:extLst>
                </a:gridCol>
                <a:gridCol w="1108363">
                  <a:extLst>
                    <a:ext uri="{9D8B030D-6E8A-4147-A177-3AD203B41FA5}">
                      <a16:colId xmlns:a16="http://schemas.microsoft.com/office/drawing/2014/main" val="619033266"/>
                    </a:ext>
                  </a:extLst>
                </a:gridCol>
                <a:gridCol w="1108363">
                  <a:extLst>
                    <a:ext uri="{9D8B030D-6E8A-4147-A177-3AD203B41FA5}">
                      <a16:colId xmlns:a16="http://schemas.microsoft.com/office/drawing/2014/main" val="1256314843"/>
                    </a:ext>
                  </a:extLst>
                </a:gridCol>
                <a:gridCol w="1108363">
                  <a:extLst>
                    <a:ext uri="{9D8B030D-6E8A-4147-A177-3AD203B41FA5}">
                      <a16:colId xmlns:a16="http://schemas.microsoft.com/office/drawing/2014/main" val="2662465847"/>
                    </a:ext>
                  </a:extLst>
                </a:gridCol>
                <a:gridCol w="1108363">
                  <a:extLst>
                    <a:ext uri="{9D8B030D-6E8A-4147-A177-3AD203B41FA5}">
                      <a16:colId xmlns:a16="http://schemas.microsoft.com/office/drawing/2014/main" val="2119438055"/>
                    </a:ext>
                  </a:extLst>
                </a:gridCol>
                <a:gridCol w="1108363">
                  <a:extLst>
                    <a:ext uri="{9D8B030D-6E8A-4147-A177-3AD203B41FA5}">
                      <a16:colId xmlns:a16="http://schemas.microsoft.com/office/drawing/2014/main" val="3033738315"/>
                    </a:ext>
                  </a:extLst>
                </a:gridCol>
                <a:gridCol w="1108363">
                  <a:extLst>
                    <a:ext uri="{9D8B030D-6E8A-4147-A177-3AD203B41FA5}">
                      <a16:colId xmlns:a16="http://schemas.microsoft.com/office/drawing/2014/main" val="4153953032"/>
                    </a:ext>
                  </a:extLst>
                </a:gridCol>
                <a:gridCol w="1108363">
                  <a:extLst>
                    <a:ext uri="{9D8B030D-6E8A-4147-A177-3AD203B41FA5}">
                      <a16:colId xmlns:a16="http://schemas.microsoft.com/office/drawing/2014/main" val="1567153189"/>
                    </a:ext>
                  </a:extLst>
                </a:gridCol>
                <a:gridCol w="1108363">
                  <a:extLst>
                    <a:ext uri="{9D8B030D-6E8A-4147-A177-3AD203B41FA5}">
                      <a16:colId xmlns:a16="http://schemas.microsoft.com/office/drawing/2014/main" val="3421516577"/>
                    </a:ext>
                  </a:extLst>
                </a:gridCol>
              </a:tblGrid>
              <a:tr h="531880">
                <a:tc>
                  <a:txBody>
                    <a:bodyPr/>
                    <a:lstStyle/>
                    <a:p>
                      <a:r>
                        <a:rPr lang="cs-CZ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406090"/>
                  </a:ext>
                </a:extLst>
              </a:tr>
              <a:tr h="531880">
                <a:tc>
                  <a:txBody>
                    <a:bodyPr/>
                    <a:lstStyle/>
                    <a:p>
                      <a:r>
                        <a:rPr lang="cs-CZ"/>
                        <a:t>611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948558"/>
                  </a:ext>
                </a:extLst>
              </a:tr>
              <a:tr h="531880">
                <a:tc>
                  <a:txBody>
                    <a:bodyPr/>
                    <a:lstStyle/>
                    <a:p>
                      <a:r>
                        <a:rPr lang="cs-CZ"/>
                        <a:t>622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614825"/>
                  </a:ext>
                </a:extLst>
              </a:tr>
              <a:tr h="531880">
                <a:tc>
                  <a:txBody>
                    <a:bodyPr/>
                    <a:lstStyle/>
                    <a:p>
                      <a:r>
                        <a:rPr lang="cs-CZ"/>
                        <a:t>633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574194"/>
                  </a:ext>
                </a:extLst>
              </a:tr>
              <a:tr h="531880">
                <a:tc>
                  <a:txBody>
                    <a:bodyPr/>
                    <a:lstStyle/>
                    <a:p>
                      <a:r>
                        <a:rPr lang="cs-CZ"/>
                        <a:t>644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1329731"/>
                  </a:ext>
                </a:extLst>
              </a:tr>
              <a:tr h="531880">
                <a:tc>
                  <a:txBody>
                    <a:bodyPr/>
                    <a:lstStyle/>
                    <a:p>
                      <a:r>
                        <a:rPr lang="cs-CZ"/>
                        <a:t>655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817510"/>
                  </a:ext>
                </a:extLst>
              </a:tr>
              <a:tr h="531880">
                <a:tc>
                  <a:txBody>
                    <a:bodyPr/>
                    <a:lstStyle/>
                    <a:p>
                      <a:r>
                        <a:rPr lang="cs-CZ"/>
                        <a:t>666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542434"/>
                  </a:ext>
                </a:extLst>
              </a:tr>
              <a:tr h="531880">
                <a:tc>
                  <a:txBody>
                    <a:bodyPr/>
                    <a:lstStyle/>
                    <a:p>
                      <a:r>
                        <a:rPr lang="cs-CZ"/>
                        <a:t>677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500938"/>
                  </a:ext>
                </a:extLst>
              </a:tr>
              <a:tr h="531880">
                <a:tc>
                  <a:txBody>
                    <a:bodyPr/>
                    <a:lstStyle/>
                    <a:p>
                      <a:r>
                        <a:rPr lang="cs-CZ"/>
                        <a:t>688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69273"/>
                  </a:ext>
                </a:extLst>
              </a:tr>
              <a:tr h="531880">
                <a:tc>
                  <a:txBody>
                    <a:bodyPr/>
                    <a:lstStyle/>
                    <a:p>
                      <a:r>
                        <a:rPr lang="cs-CZ"/>
                        <a:t>699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673033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746DC919-E059-D841-B641-3309494996C2}"/>
                  </a:ext>
                </a:extLst>
              </p14:cNvPr>
              <p14:cNvContentPartPr/>
              <p14:nvPr/>
            </p14:nvContentPartPr>
            <p14:xfrm>
              <a:off x="1045145" y="1876807"/>
              <a:ext cx="576360" cy="115560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746DC919-E059-D841-B641-3309494996C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00145" y="1787167"/>
                <a:ext cx="666000" cy="29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Rukopis 5">
                <a:extLst>
                  <a:ext uri="{FF2B5EF4-FFF2-40B4-BE49-F238E27FC236}">
                    <a16:creationId xmlns:a16="http://schemas.microsoft.com/office/drawing/2014/main" id="{2F59B964-1720-0E41-BE95-1F5831701532}"/>
                  </a:ext>
                </a:extLst>
              </p14:cNvPr>
              <p14:cNvContentPartPr/>
              <p14:nvPr/>
            </p14:nvContentPartPr>
            <p14:xfrm>
              <a:off x="7656185" y="1805887"/>
              <a:ext cx="762480" cy="106920"/>
            </p14:xfrm>
          </p:contentPart>
        </mc:Choice>
        <mc:Fallback xmlns="">
          <p:pic>
            <p:nvPicPr>
              <p:cNvPr id="6" name="Rukopis 5">
                <a:extLst>
                  <a:ext uri="{FF2B5EF4-FFF2-40B4-BE49-F238E27FC236}">
                    <a16:creationId xmlns:a16="http://schemas.microsoft.com/office/drawing/2014/main" id="{2F59B964-1720-0E41-BE95-1F583170153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602185" y="1697887"/>
                <a:ext cx="870120" cy="32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Rukopis 8">
                <a:extLst>
                  <a:ext uri="{FF2B5EF4-FFF2-40B4-BE49-F238E27FC236}">
                    <a16:creationId xmlns:a16="http://schemas.microsoft.com/office/drawing/2014/main" id="{9E4B8CE8-0D9B-DF49-ABA5-AB89092736B5}"/>
                  </a:ext>
                </a:extLst>
              </p14:cNvPr>
              <p14:cNvContentPartPr/>
              <p14:nvPr/>
            </p14:nvContentPartPr>
            <p14:xfrm>
              <a:off x="1895825" y="2373607"/>
              <a:ext cx="1010520" cy="151200"/>
            </p14:xfrm>
          </p:contentPart>
        </mc:Choice>
        <mc:Fallback xmlns="">
          <p:pic>
            <p:nvPicPr>
              <p:cNvPr id="9" name="Rukopis 8">
                <a:extLst>
                  <a:ext uri="{FF2B5EF4-FFF2-40B4-BE49-F238E27FC236}">
                    <a16:creationId xmlns:a16="http://schemas.microsoft.com/office/drawing/2014/main" id="{9E4B8CE8-0D9B-DF49-ABA5-AB89092736B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842185" y="2265607"/>
                <a:ext cx="1118160" cy="36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10215D87-DDB4-1346-A912-7023A30EA64F}"/>
                  </a:ext>
                </a:extLst>
              </p14:cNvPr>
              <p14:cNvContentPartPr/>
              <p14:nvPr/>
            </p14:nvContentPartPr>
            <p14:xfrm>
              <a:off x="6681305" y="2515447"/>
              <a:ext cx="467280" cy="166320"/>
            </p14:xfrm>
          </p:contentPart>
        </mc:Choice>
        <mc:Fallback xmlns=""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10215D87-DDB4-1346-A912-7023A30EA64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627665" y="2407447"/>
                <a:ext cx="574920" cy="38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2" name="Rukopis 11">
                <a:extLst>
                  <a:ext uri="{FF2B5EF4-FFF2-40B4-BE49-F238E27FC236}">
                    <a16:creationId xmlns:a16="http://schemas.microsoft.com/office/drawing/2014/main" id="{1AD7C8E2-C3BB-CC4D-A45D-F89F9C6A1949}"/>
                  </a:ext>
                </a:extLst>
              </p14:cNvPr>
              <p14:cNvContentPartPr/>
              <p14:nvPr/>
            </p14:nvContentPartPr>
            <p14:xfrm>
              <a:off x="8985305" y="2391247"/>
              <a:ext cx="620640" cy="36000"/>
            </p14:xfrm>
          </p:contentPart>
        </mc:Choice>
        <mc:Fallback xmlns="">
          <p:pic>
            <p:nvPicPr>
              <p:cNvPr id="12" name="Rukopis 11">
                <a:extLst>
                  <a:ext uri="{FF2B5EF4-FFF2-40B4-BE49-F238E27FC236}">
                    <a16:creationId xmlns:a16="http://schemas.microsoft.com/office/drawing/2014/main" id="{1AD7C8E2-C3BB-CC4D-A45D-F89F9C6A194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931665" y="2283247"/>
                <a:ext cx="728280" cy="25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4" name="Rukopis 13">
                <a:extLst>
                  <a:ext uri="{FF2B5EF4-FFF2-40B4-BE49-F238E27FC236}">
                    <a16:creationId xmlns:a16="http://schemas.microsoft.com/office/drawing/2014/main" id="{012D1FCE-AD1F-3547-B756-D60C25D30F70}"/>
                  </a:ext>
                </a:extLst>
              </p14:cNvPr>
              <p14:cNvContentPartPr/>
              <p14:nvPr/>
            </p14:nvContentPartPr>
            <p14:xfrm>
              <a:off x="9942545" y="3065167"/>
              <a:ext cx="673920" cy="36000"/>
            </p14:xfrm>
          </p:contentPart>
        </mc:Choice>
        <mc:Fallback xmlns="">
          <p:pic>
            <p:nvPicPr>
              <p:cNvPr id="14" name="Rukopis 13">
                <a:extLst>
                  <a:ext uri="{FF2B5EF4-FFF2-40B4-BE49-F238E27FC236}">
                    <a16:creationId xmlns:a16="http://schemas.microsoft.com/office/drawing/2014/main" id="{012D1FCE-AD1F-3547-B756-D60C25D30F70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888545" y="2957167"/>
                <a:ext cx="781560" cy="25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id="{6D5BED57-F61C-3A4D-A44F-773380571B14}"/>
                  </a:ext>
                </a:extLst>
              </p14:cNvPr>
              <p14:cNvContentPartPr/>
              <p14:nvPr/>
            </p14:nvContentPartPr>
            <p14:xfrm>
              <a:off x="8896745" y="3437767"/>
              <a:ext cx="656280" cy="248760"/>
            </p14:xfrm>
          </p:contentPart>
        </mc:Choice>
        <mc:Fallback xmlns=""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6D5BED57-F61C-3A4D-A44F-773380571B1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843105" y="3329767"/>
                <a:ext cx="763920" cy="46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7" name="Rukopis 16">
                <a:extLst>
                  <a:ext uri="{FF2B5EF4-FFF2-40B4-BE49-F238E27FC236}">
                    <a16:creationId xmlns:a16="http://schemas.microsoft.com/office/drawing/2014/main" id="{802194DD-F936-D246-92FC-04F582F3FD84}"/>
                  </a:ext>
                </a:extLst>
              </p14:cNvPr>
              <p14:cNvContentPartPr/>
              <p14:nvPr/>
            </p14:nvContentPartPr>
            <p14:xfrm>
              <a:off x="11200745" y="3366487"/>
              <a:ext cx="646560" cy="354960"/>
            </p14:xfrm>
          </p:contentPart>
        </mc:Choice>
        <mc:Fallback xmlns="">
          <p:pic>
            <p:nvPicPr>
              <p:cNvPr id="17" name="Rukopis 16">
                <a:extLst>
                  <a:ext uri="{FF2B5EF4-FFF2-40B4-BE49-F238E27FC236}">
                    <a16:creationId xmlns:a16="http://schemas.microsoft.com/office/drawing/2014/main" id="{802194DD-F936-D246-92FC-04F582F3FD84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1147105" y="3258847"/>
                <a:ext cx="754200" cy="57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8" name="Rukopis 17">
                <a:extLst>
                  <a:ext uri="{FF2B5EF4-FFF2-40B4-BE49-F238E27FC236}">
                    <a16:creationId xmlns:a16="http://schemas.microsoft.com/office/drawing/2014/main" id="{676BCAA5-2EEC-0F49-9AF4-4446957D0B3A}"/>
                  </a:ext>
                </a:extLst>
              </p14:cNvPr>
              <p14:cNvContentPartPr/>
              <p14:nvPr/>
            </p14:nvContentPartPr>
            <p14:xfrm>
              <a:off x="3225305" y="4005127"/>
              <a:ext cx="753480" cy="71280"/>
            </p14:xfrm>
          </p:contentPart>
        </mc:Choice>
        <mc:Fallback xmlns="">
          <p:pic>
            <p:nvPicPr>
              <p:cNvPr id="18" name="Rukopis 17">
                <a:extLst>
                  <a:ext uri="{FF2B5EF4-FFF2-40B4-BE49-F238E27FC236}">
                    <a16:creationId xmlns:a16="http://schemas.microsoft.com/office/drawing/2014/main" id="{676BCAA5-2EEC-0F49-9AF4-4446957D0B3A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171305" y="3897487"/>
                <a:ext cx="861120" cy="28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9" name="Rukopis 18">
                <a:extLst>
                  <a:ext uri="{FF2B5EF4-FFF2-40B4-BE49-F238E27FC236}">
                    <a16:creationId xmlns:a16="http://schemas.microsoft.com/office/drawing/2014/main" id="{06E8E83F-224A-C540-801E-868953ED5B15}"/>
                  </a:ext>
                </a:extLst>
              </p14:cNvPr>
              <p14:cNvContentPartPr/>
              <p14:nvPr/>
            </p14:nvContentPartPr>
            <p14:xfrm>
              <a:off x="9747425" y="4093687"/>
              <a:ext cx="921960" cy="90720"/>
            </p14:xfrm>
          </p:contentPart>
        </mc:Choice>
        <mc:Fallback xmlns="">
          <p:pic>
            <p:nvPicPr>
              <p:cNvPr id="19" name="Rukopis 18">
                <a:extLst>
                  <a:ext uri="{FF2B5EF4-FFF2-40B4-BE49-F238E27FC236}">
                    <a16:creationId xmlns:a16="http://schemas.microsoft.com/office/drawing/2014/main" id="{06E8E83F-224A-C540-801E-868953ED5B15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693785" y="3986047"/>
                <a:ext cx="1029600" cy="30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0" name="Rukopis 19">
                <a:extLst>
                  <a:ext uri="{FF2B5EF4-FFF2-40B4-BE49-F238E27FC236}">
                    <a16:creationId xmlns:a16="http://schemas.microsoft.com/office/drawing/2014/main" id="{EE986935-0FC6-F64A-8680-298049FB886C}"/>
                  </a:ext>
                </a:extLst>
              </p14:cNvPr>
              <p14:cNvContentPartPr/>
              <p14:nvPr/>
            </p14:nvContentPartPr>
            <p14:xfrm>
              <a:off x="4394945" y="4501927"/>
              <a:ext cx="656280" cy="80280"/>
            </p14:xfrm>
          </p:contentPart>
        </mc:Choice>
        <mc:Fallback xmlns="">
          <p:pic>
            <p:nvPicPr>
              <p:cNvPr id="20" name="Rukopis 19">
                <a:extLst>
                  <a:ext uri="{FF2B5EF4-FFF2-40B4-BE49-F238E27FC236}">
                    <a16:creationId xmlns:a16="http://schemas.microsoft.com/office/drawing/2014/main" id="{EE986935-0FC6-F64A-8680-298049FB886C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340945" y="4393927"/>
                <a:ext cx="763920" cy="29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1" name="Rukopis 20">
                <a:extLst>
                  <a:ext uri="{FF2B5EF4-FFF2-40B4-BE49-F238E27FC236}">
                    <a16:creationId xmlns:a16="http://schemas.microsoft.com/office/drawing/2014/main" id="{22334BFC-0A4F-8549-81A5-F86E659D389B}"/>
                  </a:ext>
                </a:extLst>
              </p14:cNvPr>
              <p14:cNvContentPartPr/>
              <p14:nvPr/>
            </p14:nvContentPartPr>
            <p14:xfrm>
              <a:off x="6450905" y="4564927"/>
              <a:ext cx="935640" cy="238680"/>
            </p14:xfrm>
          </p:contentPart>
        </mc:Choice>
        <mc:Fallback xmlns="">
          <p:pic>
            <p:nvPicPr>
              <p:cNvPr id="21" name="Rukopis 20">
                <a:extLst>
                  <a:ext uri="{FF2B5EF4-FFF2-40B4-BE49-F238E27FC236}">
                    <a16:creationId xmlns:a16="http://schemas.microsoft.com/office/drawing/2014/main" id="{22334BFC-0A4F-8549-81A5-F86E659D389B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396905" y="4456927"/>
                <a:ext cx="1043280" cy="45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2" name="Rukopis 21">
                <a:extLst>
                  <a:ext uri="{FF2B5EF4-FFF2-40B4-BE49-F238E27FC236}">
                    <a16:creationId xmlns:a16="http://schemas.microsoft.com/office/drawing/2014/main" id="{76213D48-C6CC-F34A-BEBC-6788E1C739BD}"/>
                  </a:ext>
                </a:extLst>
              </p14:cNvPr>
              <p14:cNvContentPartPr/>
              <p14:nvPr/>
            </p14:nvContentPartPr>
            <p14:xfrm>
              <a:off x="7850945" y="5122567"/>
              <a:ext cx="540000" cy="159840"/>
            </p14:xfrm>
          </p:contentPart>
        </mc:Choice>
        <mc:Fallback xmlns="">
          <p:pic>
            <p:nvPicPr>
              <p:cNvPr id="22" name="Rukopis 21">
                <a:extLst>
                  <a:ext uri="{FF2B5EF4-FFF2-40B4-BE49-F238E27FC236}">
                    <a16:creationId xmlns:a16="http://schemas.microsoft.com/office/drawing/2014/main" id="{76213D48-C6CC-F34A-BEBC-6788E1C739BD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797305" y="5014567"/>
                <a:ext cx="647640" cy="37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53A7DCF6-61DA-F44B-AC9B-04882310D1BB}"/>
                  </a:ext>
                </a:extLst>
              </p14:cNvPr>
              <p14:cNvContentPartPr/>
              <p14:nvPr/>
            </p14:nvContentPartPr>
            <p14:xfrm>
              <a:off x="70265" y="5601007"/>
              <a:ext cx="514440" cy="72000"/>
            </p14:xfrm>
          </p:contentPart>
        </mc:Choice>
        <mc:Fallback xmlns=""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53A7DCF6-61DA-F44B-AC9B-04882310D1BB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6625" y="5493007"/>
                <a:ext cx="622080" cy="28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30" name="Rukopis 29">
                <a:extLst>
                  <a:ext uri="{FF2B5EF4-FFF2-40B4-BE49-F238E27FC236}">
                    <a16:creationId xmlns:a16="http://schemas.microsoft.com/office/drawing/2014/main" id="{15851407-8697-B842-87B3-DE145FB4078E}"/>
                  </a:ext>
                </a:extLst>
              </p14:cNvPr>
              <p14:cNvContentPartPr/>
              <p14:nvPr/>
            </p14:nvContentPartPr>
            <p14:xfrm>
              <a:off x="6496413" y="5630218"/>
              <a:ext cx="828360" cy="47520"/>
            </p14:xfrm>
          </p:contentPart>
        </mc:Choice>
        <mc:Fallback xmlns="">
          <p:pic>
            <p:nvPicPr>
              <p:cNvPr id="30" name="Rukopis 29">
                <a:extLst>
                  <a:ext uri="{FF2B5EF4-FFF2-40B4-BE49-F238E27FC236}">
                    <a16:creationId xmlns:a16="http://schemas.microsoft.com/office/drawing/2014/main" id="{15851407-8697-B842-87B3-DE145FB4078E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433773" y="5504218"/>
                <a:ext cx="954000" cy="29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31" name="Rukopis 30">
                <a:extLst>
                  <a:ext uri="{FF2B5EF4-FFF2-40B4-BE49-F238E27FC236}">
                    <a16:creationId xmlns:a16="http://schemas.microsoft.com/office/drawing/2014/main" id="{F53BC390-033A-8F46-A2F7-224EB777C003}"/>
                  </a:ext>
                </a:extLst>
              </p14:cNvPr>
              <p14:cNvContentPartPr/>
              <p14:nvPr/>
            </p14:nvContentPartPr>
            <p14:xfrm>
              <a:off x="3200973" y="6261298"/>
              <a:ext cx="725760" cy="95040"/>
            </p14:xfrm>
          </p:contentPart>
        </mc:Choice>
        <mc:Fallback xmlns="">
          <p:pic>
            <p:nvPicPr>
              <p:cNvPr id="31" name="Rukopis 30">
                <a:extLst>
                  <a:ext uri="{FF2B5EF4-FFF2-40B4-BE49-F238E27FC236}">
                    <a16:creationId xmlns:a16="http://schemas.microsoft.com/office/drawing/2014/main" id="{F53BC390-033A-8F46-A2F7-224EB777C003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137973" y="6135298"/>
                <a:ext cx="851400" cy="346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4484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dir="in"/>
      </p:transition>
    </mc:Choice>
    <mc:Fallback xmlns="">
      <p:transition spd="slow">
        <p:split dir="in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7EE497-03EA-2C4B-AFAD-927DCC164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badi" panose="020B0604020104020204" pitchFamily="34" charset="0"/>
              </a:rPr>
              <a:t>Prvočísla od900-1000</a:t>
            </a:r>
          </a:p>
        </p:txBody>
      </p:sp>
      <p:graphicFrame>
        <p:nvGraphicFramePr>
          <p:cNvPr id="3" name="Tabulka 3">
            <a:extLst>
              <a:ext uri="{FF2B5EF4-FFF2-40B4-BE49-F238E27FC236}">
                <a16:creationId xmlns:a16="http://schemas.microsoft.com/office/drawing/2014/main" id="{4EB2D43C-2E8C-B848-8E02-C2FE5530DB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273686"/>
              </p:ext>
            </p:extLst>
          </p:nvPr>
        </p:nvGraphicFramePr>
        <p:xfrm>
          <a:off x="0" y="1908812"/>
          <a:ext cx="12191988" cy="494919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15999">
                  <a:extLst>
                    <a:ext uri="{9D8B030D-6E8A-4147-A177-3AD203B41FA5}">
                      <a16:colId xmlns:a16="http://schemas.microsoft.com/office/drawing/2014/main" val="2784231994"/>
                    </a:ext>
                  </a:extLst>
                </a:gridCol>
                <a:gridCol w="1015999">
                  <a:extLst>
                    <a:ext uri="{9D8B030D-6E8A-4147-A177-3AD203B41FA5}">
                      <a16:colId xmlns:a16="http://schemas.microsoft.com/office/drawing/2014/main" val="2398614322"/>
                    </a:ext>
                  </a:extLst>
                </a:gridCol>
                <a:gridCol w="1015999">
                  <a:extLst>
                    <a:ext uri="{9D8B030D-6E8A-4147-A177-3AD203B41FA5}">
                      <a16:colId xmlns:a16="http://schemas.microsoft.com/office/drawing/2014/main" val="1274091313"/>
                    </a:ext>
                  </a:extLst>
                </a:gridCol>
                <a:gridCol w="1015999">
                  <a:extLst>
                    <a:ext uri="{9D8B030D-6E8A-4147-A177-3AD203B41FA5}">
                      <a16:colId xmlns:a16="http://schemas.microsoft.com/office/drawing/2014/main" val="3091110320"/>
                    </a:ext>
                  </a:extLst>
                </a:gridCol>
                <a:gridCol w="1015999">
                  <a:extLst>
                    <a:ext uri="{9D8B030D-6E8A-4147-A177-3AD203B41FA5}">
                      <a16:colId xmlns:a16="http://schemas.microsoft.com/office/drawing/2014/main" val="654446117"/>
                    </a:ext>
                  </a:extLst>
                </a:gridCol>
                <a:gridCol w="1015999">
                  <a:extLst>
                    <a:ext uri="{9D8B030D-6E8A-4147-A177-3AD203B41FA5}">
                      <a16:colId xmlns:a16="http://schemas.microsoft.com/office/drawing/2014/main" val="3654151615"/>
                    </a:ext>
                  </a:extLst>
                </a:gridCol>
                <a:gridCol w="1015999">
                  <a:extLst>
                    <a:ext uri="{9D8B030D-6E8A-4147-A177-3AD203B41FA5}">
                      <a16:colId xmlns:a16="http://schemas.microsoft.com/office/drawing/2014/main" val="925157628"/>
                    </a:ext>
                  </a:extLst>
                </a:gridCol>
                <a:gridCol w="1015999">
                  <a:extLst>
                    <a:ext uri="{9D8B030D-6E8A-4147-A177-3AD203B41FA5}">
                      <a16:colId xmlns:a16="http://schemas.microsoft.com/office/drawing/2014/main" val="2929588114"/>
                    </a:ext>
                  </a:extLst>
                </a:gridCol>
                <a:gridCol w="1015999">
                  <a:extLst>
                    <a:ext uri="{9D8B030D-6E8A-4147-A177-3AD203B41FA5}">
                      <a16:colId xmlns:a16="http://schemas.microsoft.com/office/drawing/2014/main" val="3685379200"/>
                    </a:ext>
                  </a:extLst>
                </a:gridCol>
                <a:gridCol w="1015999">
                  <a:extLst>
                    <a:ext uri="{9D8B030D-6E8A-4147-A177-3AD203B41FA5}">
                      <a16:colId xmlns:a16="http://schemas.microsoft.com/office/drawing/2014/main" val="2918598863"/>
                    </a:ext>
                  </a:extLst>
                </a:gridCol>
                <a:gridCol w="1015999">
                  <a:extLst>
                    <a:ext uri="{9D8B030D-6E8A-4147-A177-3AD203B41FA5}">
                      <a16:colId xmlns:a16="http://schemas.microsoft.com/office/drawing/2014/main" val="3408315342"/>
                    </a:ext>
                  </a:extLst>
                </a:gridCol>
                <a:gridCol w="1015999">
                  <a:extLst>
                    <a:ext uri="{9D8B030D-6E8A-4147-A177-3AD203B41FA5}">
                      <a16:colId xmlns:a16="http://schemas.microsoft.com/office/drawing/2014/main" val="2033595829"/>
                    </a:ext>
                  </a:extLst>
                </a:gridCol>
              </a:tblGrid>
              <a:tr h="494919">
                <a:tc>
                  <a:txBody>
                    <a:bodyPr/>
                    <a:lstStyle/>
                    <a:p>
                      <a:r>
                        <a:rPr lang="cs-CZ"/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37534"/>
                  </a:ext>
                </a:extLst>
              </a:tr>
              <a:tr h="494919">
                <a:tc>
                  <a:txBody>
                    <a:bodyPr/>
                    <a:lstStyle/>
                    <a:p>
                      <a:r>
                        <a:rPr lang="cs-CZ"/>
                        <a:t>912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6567"/>
                  </a:ext>
                </a:extLst>
              </a:tr>
              <a:tr h="494919">
                <a:tc>
                  <a:txBody>
                    <a:bodyPr/>
                    <a:lstStyle/>
                    <a:p>
                      <a:r>
                        <a:rPr lang="cs-CZ"/>
                        <a:t>924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85371"/>
                  </a:ext>
                </a:extLst>
              </a:tr>
              <a:tr h="494919">
                <a:tc>
                  <a:txBody>
                    <a:bodyPr/>
                    <a:lstStyle/>
                    <a:p>
                      <a:r>
                        <a:rPr lang="cs-CZ"/>
                        <a:t>936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007254"/>
                  </a:ext>
                </a:extLst>
              </a:tr>
              <a:tr h="494919">
                <a:tc>
                  <a:txBody>
                    <a:bodyPr/>
                    <a:lstStyle/>
                    <a:p>
                      <a:r>
                        <a:rPr lang="cs-CZ"/>
                        <a:t>948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532471"/>
                  </a:ext>
                </a:extLst>
              </a:tr>
              <a:tr h="494919">
                <a:tc>
                  <a:txBody>
                    <a:bodyPr/>
                    <a:lstStyle/>
                    <a:p>
                      <a:r>
                        <a:rPr lang="cs-CZ"/>
                        <a:t>960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699332"/>
                  </a:ext>
                </a:extLst>
              </a:tr>
              <a:tr h="494919">
                <a:tc>
                  <a:txBody>
                    <a:bodyPr/>
                    <a:lstStyle/>
                    <a:p>
                      <a:r>
                        <a:rPr lang="cs-CZ"/>
                        <a:t>972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596583"/>
                  </a:ext>
                </a:extLst>
              </a:tr>
              <a:tr h="494919">
                <a:tc>
                  <a:txBody>
                    <a:bodyPr/>
                    <a:lstStyle/>
                    <a:p>
                      <a:r>
                        <a:rPr lang="cs-CZ"/>
                        <a:t>984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921516"/>
                  </a:ext>
                </a:extLst>
              </a:tr>
              <a:tr h="494919">
                <a:tc>
                  <a:txBody>
                    <a:bodyPr/>
                    <a:lstStyle/>
                    <a:p>
                      <a:r>
                        <a:rPr lang="cs-CZ"/>
                        <a:t>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077315"/>
                  </a:ext>
                </a:extLst>
              </a:tr>
              <a:tr h="49491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98590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160DCFC5-55D9-A149-A590-D25157D84150}"/>
                  </a:ext>
                </a:extLst>
              </p14:cNvPr>
              <p14:cNvContentPartPr/>
              <p14:nvPr/>
            </p14:nvContentPartPr>
            <p14:xfrm>
              <a:off x="7241330" y="2069804"/>
              <a:ext cx="516600" cy="46800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160DCFC5-55D9-A149-A590-D25157D8415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87690" y="1962164"/>
                <a:ext cx="624240" cy="26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Rukopis 4">
                <a:extLst>
                  <a:ext uri="{FF2B5EF4-FFF2-40B4-BE49-F238E27FC236}">
                    <a16:creationId xmlns:a16="http://schemas.microsoft.com/office/drawing/2014/main" id="{6E3AE6A2-5AB9-B341-A9F7-1C247DB725F5}"/>
                  </a:ext>
                </a:extLst>
              </p14:cNvPr>
              <p14:cNvContentPartPr/>
              <p14:nvPr/>
            </p14:nvContentPartPr>
            <p14:xfrm>
              <a:off x="11215370" y="2044244"/>
              <a:ext cx="506160" cy="57240"/>
            </p14:xfrm>
          </p:contentPart>
        </mc:Choice>
        <mc:Fallback xmlns="">
          <p:pic>
            <p:nvPicPr>
              <p:cNvPr id="5" name="Rukopis 4">
                <a:extLst>
                  <a:ext uri="{FF2B5EF4-FFF2-40B4-BE49-F238E27FC236}">
                    <a16:creationId xmlns:a16="http://schemas.microsoft.com/office/drawing/2014/main" id="{6E3AE6A2-5AB9-B341-A9F7-1C247DB725F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161370" y="1936244"/>
                <a:ext cx="613800" cy="27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Rukopis 5">
                <a:extLst>
                  <a:ext uri="{FF2B5EF4-FFF2-40B4-BE49-F238E27FC236}">
                    <a16:creationId xmlns:a16="http://schemas.microsoft.com/office/drawing/2014/main" id="{A827C444-E496-C04B-B03B-916A822541FC}"/>
                  </a:ext>
                </a:extLst>
              </p14:cNvPr>
              <p14:cNvContentPartPr/>
              <p14:nvPr/>
            </p14:nvContentPartPr>
            <p14:xfrm>
              <a:off x="7107050" y="2581364"/>
              <a:ext cx="526680" cy="35640"/>
            </p14:xfrm>
          </p:contentPart>
        </mc:Choice>
        <mc:Fallback xmlns="">
          <p:pic>
            <p:nvPicPr>
              <p:cNvPr id="6" name="Rukopis 5">
                <a:extLst>
                  <a:ext uri="{FF2B5EF4-FFF2-40B4-BE49-F238E27FC236}">
                    <a16:creationId xmlns:a16="http://schemas.microsoft.com/office/drawing/2014/main" id="{A827C444-E496-C04B-B03B-916A822541F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053410" y="2473364"/>
                <a:ext cx="634320" cy="25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Rukopis 8">
                <a:extLst>
                  <a:ext uri="{FF2B5EF4-FFF2-40B4-BE49-F238E27FC236}">
                    <a16:creationId xmlns:a16="http://schemas.microsoft.com/office/drawing/2014/main" id="{6DC76D9A-544C-1844-80E0-4DF03757638D}"/>
                  </a:ext>
                </a:extLst>
              </p14:cNvPr>
              <p14:cNvContentPartPr/>
              <p14:nvPr/>
            </p14:nvContentPartPr>
            <p14:xfrm>
              <a:off x="1042287" y="3577844"/>
              <a:ext cx="619560" cy="77760"/>
            </p14:xfrm>
          </p:contentPart>
        </mc:Choice>
        <mc:Fallback xmlns="">
          <p:pic>
            <p:nvPicPr>
              <p:cNvPr id="9" name="Rukopis 8">
                <a:extLst>
                  <a:ext uri="{FF2B5EF4-FFF2-40B4-BE49-F238E27FC236}">
                    <a16:creationId xmlns:a16="http://schemas.microsoft.com/office/drawing/2014/main" id="{6DC76D9A-544C-1844-80E0-4DF03757638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88647" y="3470204"/>
                <a:ext cx="727200" cy="29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02AD7F7A-9B55-4742-97FA-D2F396CE431D}"/>
                  </a:ext>
                </a:extLst>
              </p14:cNvPr>
              <p14:cNvContentPartPr/>
              <p14:nvPr/>
            </p14:nvContentPartPr>
            <p14:xfrm>
              <a:off x="5109207" y="3562364"/>
              <a:ext cx="537120" cy="93240"/>
            </p14:xfrm>
          </p:contentPart>
        </mc:Choice>
        <mc:Fallback xmlns=""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02AD7F7A-9B55-4742-97FA-D2F396CE431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055207" y="3454724"/>
                <a:ext cx="644760" cy="30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5E7E393D-5CE6-5A42-A1D5-D65BB65CEF62}"/>
                  </a:ext>
                </a:extLst>
              </p14:cNvPr>
              <p14:cNvContentPartPr/>
              <p14:nvPr/>
            </p14:nvContentPartPr>
            <p14:xfrm>
              <a:off x="11205016" y="3562364"/>
              <a:ext cx="470160" cy="62280"/>
            </p14:xfrm>
          </p:contentPart>
        </mc:Choice>
        <mc:Fallback xmlns=""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5E7E393D-5CE6-5A42-A1D5-D65BB65CEF62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1151016" y="3454724"/>
                <a:ext cx="577800" cy="27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3" name="Rukopis 12">
                <a:extLst>
                  <a:ext uri="{FF2B5EF4-FFF2-40B4-BE49-F238E27FC236}">
                    <a16:creationId xmlns:a16="http://schemas.microsoft.com/office/drawing/2014/main" id="{612E2574-2758-D940-A709-6D7848B8EDA9}"/>
                  </a:ext>
                </a:extLst>
              </p14:cNvPr>
              <p14:cNvContentPartPr/>
              <p14:nvPr/>
            </p14:nvContentPartPr>
            <p14:xfrm>
              <a:off x="5156296" y="4006604"/>
              <a:ext cx="423720" cy="169560"/>
            </p14:xfrm>
          </p:contentPart>
        </mc:Choice>
        <mc:Fallback xmlns="">
          <p:pic>
            <p:nvPicPr>
              <p:cNvPr id="13" name="Rukopis 12">
                <a:extLst>
                  <a:ext uri="{FF2B5EF4-FFF2-40B4-BE49-F238E27FC236}">
                    <a16:creationId xmlns:a16="http://schemas.microsoft.com/office/drawing/2014/main" id="{612E2574-2758-D940-A709-6D7848B8EDA9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102656" y="3898964"/>
                <a:ext cx="531360" cy="38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4" name="Rukopis 13">
                <a:extLst>
                  <a:ext uri="{FF2B5EF4-FFF2-40B4-BE49-F238E27FC236}">
                    <a16:creationId xmlns:a16="http://schemas.microsoft.com/office/drawing/2014/main" id="{32928002-CDD7-A544-8E6B-935F6E60DF99}"/>
                  </a:ext>
                </a:extLst>
              </p14:cNvPr>
              <p14:cNvContentPartPr/>
              <p14:nvPr/>
            </p14:nvContentPartPr>
            <p14:xfrm>
              <a:off x="7251856" y="4554164"/>
              <a:ext cx="537120" cy="36360"/>
            </p14:xfrm>
          </p:contentPart>
        </mc:Choice>
        <mc:Fallback xmlns="">
          <p:pic>
            <p:nvPicPr>
              <p:cNvPr id="14" name="Rukopis 13">
                <a:extLst>
                  <a:ext uri="{FF2B5EF4-FFF2-40B4-BE49-F238E27FC236}">
                    <a16:creationId xmlns:a16="http://schemas.microsoft.com/office/drawing/2014/main" id="{32928002-CDD7-A544-8E6B-935F6E60DF99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197856" y="4446164"/>
                <a:ext cx="644760" cy="25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id="{F434D454-FEC1-DF45-BA9D-5A3432599760}"/>
                  </a:ext>
                </a:extLst>
              </p14:cNvPr>
              <p14:cNvContentPartPr/>
              <p14:nvPr/>
            </p14:nvContentPartPr>
            <p14:xfrm>
              <a:off x="11215096" y="4486844"/>
              <a:ext cx="415080" cy="46800"/>
            </p14:xfrm>
          </p:contentPart>
        </mc:Choice>
        <mc:Fallback xmlns=""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F434D454-FEC1-DF45-BA9D-5A3432599760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1161456" y="4379204"/>
                <a:ext cx="522720" cy="26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6" name="Rukopis 15">
                <a:extLst>
                  <a:ext uri="{FF2B5EF4-FFF2-40B4-BE49-F238E27FC236}">
                    <a16:creationId xmlns:a16="http://schemas.microsoft.com/office/drawing/2014/main" id="{2EDF6723-BA36-DB41-A9C1-1CE5E078CB98}"/>
                  </a:ext>
                </a:extLst>
              </p14:cNvPr>
              <p14:cNvContentPartPr/>
              <p14:nvPr/>
            </p14:nvContentPartPr>
            <p14:xfrm>
              <a:off x="5208136" y="5065364"/>
              <a:ext cx="464760" cy="15840"/>
            </p14:xfrm>
          </p:contentPart>
        </mc:Choice>
        <mc:Fallback xmlns="">
          <p:pic>
            <p:nvPicPr>
              <p:cNvPr id="16" name="Rukopis 15">
                <a:extLst>
                  <a:ext uri="{FF2B5EF4-FFF2-40B4-BE49-F238E27FC236}">
                    <a16:creationId xmlns:a16="http://schemas.microsoft.com/office/drawing/2014/main" id="{2EDF6723-BA36-DB41-A9C1-1CE5E078CB98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154136" y="4957364"/>
                <a:ext cx="572400" cy="23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7" name="Rukopis 16">
                <a:extLst>
                  <a:ext uri="{FF2B5EF4-FFF2-40B4-BE49-F238E27FC236}">
                    <a16:creationId xmlns:a16="http://schemas.microsoft.com/office/drawing/2014/main" id="{D33FD147-545C-7D40-BA74-EAADFFF439A3}"/>
                  </a:ext>
                </a:extLst>
              </p14:cNvPr>
              <p14:cNvContentPartPr/>
              <p14:nvPr/>
            </p14:nvContentPartPr>
            <p14:xfrm>
              <a:off x="11277016" y="5049884"/>
              <a:ext cx="479520" cy="124200"/>
            </p14:xfrm>
          </p:contentPart>
        </mc:Choice>
        <mc:Fallback xmlns="">
          <p:pic>
            <p:nvPicPr>
              <p:cNvPr id="17" name="Rukopis 16">
                <a:extLst>
                  <a:ext uri="{FF2B5EF4-FFF2-40B4-BE49-F238E27FC236}">
                    <a16:creationId xmlns:a16="http://schemas.microsoft.com/office/drawing/2014/main" id="{D33FD147-545C-7D40-BA74-EAADFFF439A3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1223376" y="4941884"/>
                <a:ext cx="587160" cy="33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9" name="Rukopis 18">
                <a:extLst>
                  <a:ext uri="{FF2B5EF4-FFF2-40B4-BE49-F238E27FC236}">
                    <a16:creationId xmlns:a16="http://schemas.microsoft.com/office/drawing/2014/main" id="{997C0521-491C-B14F-BFA2-A1E1B0A7E843}"/>
                  </a:ext>
                </a:extLst>
              </p14:cNvPr>
              <p14:cNvContentPartPr/>
              <p14:nvPr/>
            </p14:nvContentPartPr>
            <p14:xfrm>
              <a:off x="7045216" y="5509604"/>
              <a:ext cx="650520" cy="98640"/>
            </p14:xfrm>
          </p:contentPart>
        </mc:Choice>
        <mc:Fallback xmlns="">
          <p:pic>
            <p:nvPicPr>
              <p:cNvPr id="19" name="Rukopis 18">
                <a:extLst>
                  <a:ext uri="{FF2B5EF4-FFF2-40B4-BE49-F238E27FC236}">
                    <a16:creationId xmlns:a16="http://schemas.microsoft.com/office/drawing/2014/main" id="{997C0521-491C-B14F-BFA2-A1E1B0A7E843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991576" y="5401604"/>
                <a:ext cx="758160" cy="31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0" name="Rukopis 19">
                <a:extLst>
                  <a:ext uri="{FF2B5EF4-FFF2-40B4-BE49-F238E27FC236}">
                    <a16:creationId xmlns:a16="http://schemas.microsoft.com/office/drawing/2014/main" id="{5603D2D0-E483-8146-9F02-6B1E8C482C53}"/>
                  </a:ext>
                </a:extLst>
              </p14:cNvPr>
              <p14:cNvContentPartPr/>
              <p14:nvPr/>
            </p14:nvContentPartPr>
            <p14:xfrm>
              <a:off x="1062807" y="5958884"/>
              <a:ext cx="521640" cy="67320"/>
            </p14:xfrm>
          </p:contentPart>
        </mc:Choice>
        <mc:Fallback xmlns="">
          <p:pic>
            <p:nvPicPr>
              <p:cNvPr id="20" name="Rukopis 19">
                <a:extLst>
                  <a:ext uri="{FF2B5EF4-FFF2-40B4-BE49-F238E27FC236}">
                    <a16:creationId xmlns:a16="http://schemas.microsoft.com/office/drawing/2014/main" id="{5603D2D0-E483-8146-9F02-6B1E8C482C53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09167" y="5850884"/>
                <a:ext cx="629280" cy="282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87160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F10001029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9" id="{ED3996BA-162B-43C7-B0E2-A5CA4E649741}" vid="{187088E4-27D7-4455-856F-4A44258D82E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352</Words>
  <Application>Microsoft Office PowerPoint</Application>
  <PresentationFormat>Širokoúhlá obrazovka</PresentationFormat>
  <Paragraphs>316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Abadi</vt:lpstr>
      <vt:lpstr>Aharoni</vt:lpstr>
      <vt:lpstr>Arial</vt:lpstr>
      <vt:lpstr>Century Gothic</vt:lpstr>
      <vt:lpstr>Wingdings 3</vt:lpstr>
      <vt:lpstr>TF10001029</vt:lpstr>
      <vt:lpstr>Prvočísla fazolky</vt:lpstr>
      <vt:lpstr> Kdo co dělal </vt:lpstr>
      <vt:lpstr>Prvočísla od 300-400</vt:lpstr>
      <vt:lpstr>Prvočísla 600-700</vt:lpstr>
      <vt:lpstr>Prvočísla od900-1000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Prvočísla</dc:title>
  <dc:creator>Kateřina Bolková</dc:creator>
  <cp:lastModifiedBy>Tomas Fejfar</cp:lastModifiedBy>
  <cp:revision>14</cp:revision>
  <dcterms:created xsi:type="dcterms:W3CDTF">2021-04-09T10:00:18Z</dcterms:created>
  <dcterms:modified xsi:type="dcterms:W3CDTF">2021-04-20T11:49:46Z</dcterms:modified>
</cp:coreProperties>
</file>