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8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A96C3-56C3-0041-A279-4D6B1A389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B724CE-4800-4447-8E2E-D99251A0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5FBDA-54AE-6343-8648-15F4FAD0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AF3C1D-C416-654D-8F47-B5E63A50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6D1F7B-34AF-BE40-8BFE-D5E67820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1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C79DC-F292-3246-8D62-AEC7584E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D20C42-00B1-5247-B72C-5C5FB2388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AD8C8-1BD9-0041-BB50-C0917DA65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D80266-E4B5-BF4D-AD14-ADCB7003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A4E3F3-6282-3C47-B307-51DAB6067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1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0AFC56-9327-E645-8A50-CBF909816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70F06F-715C-304B-B892-3CDE60345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C128D3-645C-B84D-B06A-407073FC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66FC98-1A40-7A40-828F-97495232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ADBB84-C1C2-C442-875B-A8FA624FF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11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4B640-77B0-1B45-8620-83963633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CC598-D114-644A-BD96-4024946AA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FD36BB-F09B-9845-BC78-48EE070B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E69284-ACB5-AD4D-9E92-79BFD470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BA79D6-982E-5648-A51E-1D3685676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8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28F62-09E9-924E-8979-2BF38EAC4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27DCD6-B75B-1F46-830E-D66A52085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40D278-7815-1942-8AA9-AE42BE42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D1F61B-4C66-CA46-A349-9A88C9E4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6849D-A396-C342-9D25-A9571F86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27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9D020-A04E-D441-B343-9ADEB3D45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7B154-5D01-1A45-8E14-2581551AE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EDB909-001E-D24E-804F-89B2A1419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324F4D-A444-A842-AA9B-556807B9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AC4054-A486-2D4E-B174-431982D2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9C1626-0AB7-D943-8683-944F166C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66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2B4AB-0574-EA43-B396-2654080E8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0533FE-7157-3C42-9A03-FDB19411B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1F944F-721F-0A45-ADA1-E606D2309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1C0835-5A3D-0148-9AAC-111B5222A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113412-16BD-5148-AE2F-3C4EDD19C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23782B-F163-5B4E-9678-AD8CC2FC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B197C2-F6EA-BE4B-9EF2-06AB91028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B05256-2796-7144-9F4B-8634EAD6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84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072D2-A817-1040-B5E9-D5EBFA6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64CE48-FBDA-DB46-A6A7-1C202512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AF6961-04B7-7548-9ED1-D1F0B3CFF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7156B8-3157-4A4B-9467-347F8EFD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13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125E68-8E6F-674B-8755-C8F457FC5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619D0C-C346-D54B-82F1-D1C8E89E2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1AECB1-7D19-A64C-ACD3-0AA74767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24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10F3A-8B6D-E247-86DE-A736E5235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743425-3F1A-D04D-9EF7-C8787834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2453DB-9377-604B-A53D-4F743B3D3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C72D20-9915-D640-93B4-8E9DD5F5A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CD0199-F2F5-B142-AE69-9D82D0A9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BF6945-F7D1-FC48-9F89-D23704EE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82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2855D-B732-2D47-836A-0017FB895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A172BB-B6D7-A944-9ADB-2AEDDE23B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467427-2BC2-734C-ABC9-4668CDEF7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6E7CA2-AF8D-8049-A6E5-2A74B5078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039CD8-C4A4-5E4C-A621-86AD34CA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FAC320-CD91-FB41-BFA3-2AD4A49B2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95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FB077A-AD2C-2A49-B2D9-ED32663DF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BCC458-6049-1542-B629-636292F2E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06C27-3DAF-0E45-AB10-DE56BCAD0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7BBF7-EA52-DA4D-83C7-86EAC7094F62}" type="datetimeFigureOut">
              <a:rPr lang="cs-CZ" smtClean="0"/>
              <a:t>31.3.2021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8891C8-B953-4C47-8761-CB05A9354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C8A97D-C78C-2D48-BDBF-40890CCFB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AC630-AEA3-F84D-9CD0-F7702E9058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90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252CA9CD-3297-F94C-BB63-74D14AD947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55251B91-BC77-114D-B30D-2057CC273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067" y="-176700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>
                <a:solidFill>
                  <a:srgbClr val="C00000"/>
                </a:solidFill>
              </a:rPr>
              <a:t>Aritmetický průměr-projekt TUČŇÁCI</a:t>
            </a:r>
            <a:endParaRPr lang="en-US" sz="6000" b="1">
              <a:solidFill>
                <a:srgbClr val="C0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9C98851-8D79-DF43-A702-E1A418C15CAE}"/>
              </a:ext>
            </a:extLst>
          </p:cNvPr>
          <p:cNvSpPr txBox="1"/>
          <p:nvPr/>
        </p:nvSpPr>
        <p:spPr>
          <a:xfrm>
            <a:off x="5184215" y="222427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874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DBE42E4B-C34E-E54D-8933-EEFB17E4F2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21" b="-2"/>
          <a:stretch/>
        </p:blipFill>
        <p:spPr>
          <a:xfrm>
            <a:off x="4476307" y="595421"/>
            <a:ext cx="7715693" cy="5658438"/>
          </a:xfrm>
          <a:prstGeom prst="rect">
            <a:avLst/>
          </a:prstGeom>
        </p:spPr>
      </p:pic>
      <p:pic>
        <p:nvPicPr>
          <p:cNvPr id="14" name="Picture 11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451D0CF-3F84-754F-BBD3-90ACCA0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066" y="1052385"/>
            <a:ext cx="3948269" cy="238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b="1">
                <a:solidFill>
                  <a:srgbClr val="C00000"/>
                </a:solidFill>
              </a:rPr>
              <a:t>Tým Tučňáci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D8617F-8DDC-BE47-BB4F-F6EC6389A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607" y="4222293"/>
            <a:ext cx="3745947" cy="106110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cs-CZ" sz="3600">
                <a:solidFill>
                  <a:srgbClr val="000000"/>
                </a:solidFill>
              </a:rPr>
              <a:t>Nikolas Aron Smíšek</a:t>
            </a:r>
          </a:p>
          <a:p>
            <a:pPr algn="ctr"/>
            <a:r>
              <a:rPr lang="cs-CZ" sz="3600">
                <a:solidFill>
                  <a:srgbClr val="000000"/>
                </a:solidFill>
              </a:rPr>
              <a:t>Vojtěch Telvák</a:t>
            </a:r>
          </a:p>
          <a:p>
            <a:pPr algn="ctr"/>
            <a:r>
              <a:rPr lang="cs-CZ" sz="3600">
                <a:solidFill>
                  <a:srgbClr val="000000"/>
                </a:solidFill>
              </a:rPr>
              <a:t>Ema Tučková</a:t>
            </a:r>
          </a:p>
          <a:p>
            <a:pPr algn="ctr"/>
            <a:r>
              <a:rPr lang="cs-CZ" sz="3600">
                <a:solidFill>
                  <a:srgbClr val="000000"/>
                </a:solidFill>
              </a:rPr>
              <a:t>Anna Soukupová</a:t>
            </a:r>
            <a:endParaRPr 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17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1CD2C4-8B91-444B-9DF0-5F457030B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r>
              <a:rPr lang="cs-CZ" sz="4000" b="1" u="sng">
                <a:solidFill>
                  <a:srgbClr val="C00000"/>
                </a:solidFill>
              </a:rPr>
              <a:t>Nikolas-</a:t>
            </a:r>
            <a:r>
              <a:rPr lang="cs-CZ"/>
              <a:t> </a:t>
            </a:r>
            <a:r>
              <a:rPr lang="cs-CZ" sz="4000">
                <a:solidFill>
                  <a:schemeClr val="bg1">
                    <a:lumMod val="10000"/>
                  </a:schemeClr>
                </a:solidFill>
              </a:rPr>
              <a:t>výpočet výsledků</a:t>
            </a:r>
          </a:p>
          <a:p>
            <a:r>
              <a:rPr lang="cs-CZ" sz="4000"/>
              <a:t>
</a:t>
            </a:r>
            <a:r>
              <a:rPr lang="cs-CZ" sz="4000" b="1" u="sng">
                <a:solidFill>
                  <a:srgbClr val="C00000"/>
                </a:solidFill>
              </a:rPr>
              <a:t>Vojta-</a:t>
            </a:r>
            <a:r>
              <a:rPr lang="cs-CZ" sz="4000"/>
              <a:t> </a:t>
            </a:r>
            <a:r>
              <a:rPr lang="cs-CZ" sz="4000">
                <a:solidFill>
                  <a:schemeClr val="bg1">
                    <a:lumMod val="10000"/>
                  </a:schemeClr>
                </a:solidFill>
              </a:rPr>
              <a:t>zjišnění dat
</a:t>
            </a:r>
            <a:r>
              <a:rPr lang="cs-CZ" sz="4000"/>
              <a:t>
</a:t>
            </a:r>
            <a:r>
              <a:rPr lang="cs-CZ" sz="4000" b="1" u="sng">
                <a:solidFill>
                  <a:srgbClr val="C00000"/>
                </a:solidFill>
              </a:rPr>
              <a:t>Ema-</a:t>
            </a:r>
            <a:r>
              <a:rPr lang="cs-CZ" sz="4000"/>
              <a:t> </a:t>
            </a:r>
            <a:r>
              <a:rPr lang="cs-CZ" sz="4000">
                <a:solidFill>
                  <a:schemeClr val="bg1">
                    <a:lumMod val="10000"/>
                  </a:schemeClr>
                </a:solidFill>
              </a:rPr>
              <a:t>hlavní mluvčí</a:t>
            </a:r>
            <a:r>
              <a:rPr lang="cs-CZ" sz="4000"/>
              <a:t>
</a:t>
            </a:r>
          </a:p>
          <a:p>
            <a:r>
              <a:rPr lang="cs-CZ" sz="4000" b="1" u="sng">
                <a:solidFill>
                  <a:srgbClr val="C00000"/>
                </a:solidFill>
              </a:rPr>
              <a:t>Anna-</a:t>
            </a:r>
            <a:r>
              <a:rPr lang="cs-CZ" sz="4000"/>
              <a:t> </a:t>
            </a:r>
            <a:r>
              <a:rPr lang="cs-CZ" sz="4000">
                <a:solidFill>
                  <a:schemeClr val="bg1">
                    <a:lumMod val="10000"/>
                  </a:schemeClr>
                </a:solidFill>
              </a:rPr>
              <a:t>vytvoření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7388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4BED94B-CCA2-734B-BAF7-1B730CA2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1997"/>
            <a:ext cx="10515600" cy="5972407"/>
          </a:xfrm>
        </p:spPr>
        <p:txBody>
          <a:bodyPr>
            <a:normAutofit/>
          </a:bodyPr>
          <a:lstStyle/>
          <a:p>
            <a:r>
              <a:rPr lang="cs-CZ" sz="6000" b="1">
                <a:solidFill>
                  <a:srgbClr val="C00000"/>
                </a:solidFill>
              </a:rPr>
              <a:t>Aritmetický průměr-sourozenci</a:t>
            </a:r>
          </a:p>
        </p:txBody>
      </p:sp>
    </p:spTree>
    <p:extLst>
      <p:ext uri="{BB962C8B-B14F-4D97-AF65-F5344CB8AC3E}">
        <p14:creationId xmlns:p14="http://schemas.microsoft.com/office/powerpoint/2010/main" val="196896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026EED20-90AC-AD45-8B39-8295DB6BE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112955"/>
              </p:ext>
            </p:extLst>
          </p:nvPr>
        </p:nvGraphicFramePr>
        <p:xfrm>
          <a:off x="132843" y="1239719"/>
          <a:ext cx="11762052" cy="5438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513">
                  <a:extLst>
                    <a:ext uri="{9D8B030D-6E8A-4147-A177-3AD203B41FA5}">
                      <a16:colId xmlns:a16="http://schemas.microsoft.com/office/drawing/2014/main" val="3373367004"/>
                    </a:ext>
                  </a:extLst>
                </a:gridCol>
                <a:gridCol w="2940513">
                  <a:extLst>
                    <a:ext uri="{9D8B030D-6E8A-4147-A177-3AD203B41FA5}">
                      <a16:colId xmlns:a16="http://schemas.microsoft.com/office/drawing/2014/main" val="2091346100"/>
                    </a:ext>
                  </a:extLst>
                </a:gridCol>
                <a:gridCol w="2940513">
                  <a:extLst>
                    <a:ext uri="{9D8B030D-6E8A-4147-A177-3AD203B41FA5}">
                      <a16:colId xmlns:a16="http://schemas.microsoft.com/office/drawing/2014/main" val="2557039859"/>
                    </a:ext>
                  </a:extLst>
                </a:gridCol>
                <a:gridCol w="2940513">
                  <a:extLst>
                    <a:ext uri="{9D8B030D-6E8A-4147-A177-3AD203B41FA5}">
                      <a16:colId xmlns:a16="http://schemas.microsoft.com/office/drawing/2014/main" val="4027827628"/>
                    </a:ext>
                  </a:extLst>
                </a:gridCol>
              </a:tblGrid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Žák/žákyně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Počet sourozenců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Žák/žákyně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Počet sourozenců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982830"/>
                  </a:ext>
                </a:extLst>
              </a:tr>
              <a:tr h="48802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/>
                        <a:t>1. Baláž David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11. Mellešová Nella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85473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/>
                        <a:t>2. Bolková Kateřina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12. Pikartová Daniela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80540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3. Cabalová Barbora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13. Smíšek Nicolas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749400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4. Dvořáková Vanessa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14. Soukupová Anna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644881"/>
                  </a:ext>
                </a:extLst>
              </a:tr>
              <a:tr h="488029">
                <a:tc>
                  <a:txBody>
                    <a:bodyPr/>
                    <a:lstStyle/>
                    <a:p>
                      <a:r>
                        <a:rPr lang="cs-CZ"/>
                        <a:t>5. Dyčka Petr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15. Suchá Klára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557494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6. Gelnarová Laura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16. Šíma David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06068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7. Chalupová Amálie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17. Telvák Vojtěch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027588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8. Kroupová Andrea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18. Tučková Ema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77665"/>
                  </a:ext>
                </a:extLst>
              </a:tr>
              <a:tr h="496824">
                <a:tc>
                  <a:txBody>
                    <a:bodyPr/>
                    <a:lstStyle/>
                    <a:p>
                      <a:r>
                        <a:rPr lang="cs-CZ"/>
                        <a:t>9. Lorencová Iveta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19. Vondra Jakub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895244"/>
                  </a:ext>
                </a:extLst>
              </a:tr>
              <a:tr h="488029">
                <a:tc>
                  <a:txBody>
                    <a:bodyPr/>
                    <a:lstStyle/>
                    <a:p>
                      <a:r>
                        <a:rPr lang="cs-CZ"/>
                        <a:t>10. Mach Michal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</a:t>
                      </a:r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E6B7B7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E6B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70112"/>
                  </a:ext>
                </a:extLst>
              </a:tr>
            </a:tbl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D0704BEB-7504-5943-9F86-E156CBF2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05" y="265360"/>
            <a:ext cx="10515600" cy="874594"/>
          </a:xfrm>
        </p:spPr>
        <p:txBody>
          <a:bodyPr>
            <a:normAutofit/>
          </a:bodyPr>
          <a:lstStyle/>
          <a:p>
            <a:r>
              <a:rPr lang="cs-CZ" sz="5400" b="1">
                <a:solidFill>
                  <a:srgbClr val="C00000"/>
                </a:solidFill>
              </a:rPr>
              <a:t>Zápis:</a:t>
            </a:r>
          </a:p>
        </p:txBody>
      </p:sp>
    </p:spTree>
    <p:extLst>
      <p:ext uri="{BB962C8B-B14F-4D97-AF65-F5344CB8AC3E}">
        <p14:creationId xmlns:p14="http://schemas.microsoft.com/office/powerpoint/2010/main" val="3237788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CAABF325-7628-9843-99ED-218B9AFFF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329774"/>
            <a:ext cx="10905066" cy="419845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28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C40C6-CB02-FC45-8ABF-BF6F6D6A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41601"/>
          </a:xfrm>
        </p:spPr>
        <p:txBody>
          <a:bodyPr>
            <a:normAutofit/>
          </a:bodyPr>
          <a:lstStyle/>
          <a:p>
            <a:r>
              <a:rPr lang="cs-CZ" sz="5400" b="1">
                <a:solidFill>
                  <a:srgbClr val="C00000"/>
                </a:solidFill>
              </a:rPr>
              <a:t>Výpočet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BEA43-E594-EE49-849C-48B8110A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1602"/>
            <a:ext cx="12192000" cy="5916397"/>
          </a:xfrm>
        </p:spPr>
        <p:txBody>
          <a:bodyPr/>
          <a:lstStyle/>
          <a:p>
            <a:pPr marL="0" indent="0">
              <a:buNone/>
            </a:pPr>
            <a:r>
              <a:rPr lang="cs-CZ" b="1" u="sng"/>
              <a:t>(1+2+1-4+1+1+1+2+2+3+1+2+2+0+4+3+0+0+1):19</a:t>
            </a:r>
            <a:r>
              <a:rPr lang="cs-CZ"/>
              <a:t>                </a:t>
            </a:r>
          </a:p>
          <a:p>
            <a:pPr marL="0" indent="0">
              <a:buNone/>
            </a:pPr>
            <a:r>
              <a:rPr lang="cs-CZ" b="1" u="sng"/>
              <a:t>X=31:19</a:t>
            </a:r>
          </a:p>
          <a:p>
            <a:pPr marL="0" indent="0">
              <a:buNone/>
            </a:pPr>
            <a:r>
              <a:rPr lang="cs-CZ" b="1" u="sng"/>
              <a:t>X=1,6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</a:rPr>
              <a:t>V 6.C vychází průměr 1,6 sourozence.</a:t>
            </a:r>
          </a:p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</a:rPr>
              <a:t>Výsledek nás mile potěšil!</a:t>
            </a:r>
          </a:p>
        </p:txBody>
      </p:sp>
    </p:spTree>
    <p:extLst>
      <p:ext uri="{BB962C8B-B14F-4D97-AF65-F5344CB8AC3E}">
        <p14:creationId xmlns:p14="http://schemas.microsoft.com/office/powerpoint/2010/main" val="426869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53997-1B17-214D-A347-A89C194CD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11351"/>
          </a:xfrm>
        </p:spPr>
        <p:txBody>
          <a:bodyPr>
            <a:normAutofit/>
          </a:bodyPr>
          <a:lstStyle/>
          <a:p>
            <a:r>
              <a:rPr lang="cs-CZ" sz="5400" b="1">
                <a:solidFill>
                  <a:srgbClr val="C00000"/>
                </a:solidFill>
              </a:rPr>
              <a:t>Plusy a mínusy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AC8502-7192-9840-8614-70B253ECF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1350"/>
            <a:ext cx="12192000" cy="5846649"/>
          </a:xfrm>
        </p:spPr>
        <p:txBody>
          <a:bodyPr/>
          <a:lstStyle/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</a:rPr>
              <a:t>Plusy:</a:t>
            </a:r>
          </a:p>
          <a:p>
            <a:pPr>
              <a:buFontTx/>
              <a:buChar char="-"/>
            </a:pPr>
            <a:r>
              <a:rPr lang="cs-CZ"/>
              <a:t>byli jsme víc v kontaktu
trochu víc jsme se o sobě něco dozvěděli</a:t>
            </a:r>
          </a:p>
          <a:p>
            <a:pPr>
              <a:buFontTx/>
              <a:buChar char="-"/>
            </a:pPr>
            <a:r>
              <a:rPr lang="cs-CZ"/>
              <a:t>změna oproti každodenní úkolům</a:t>
            </a:r>
          </a:p>
          <a:p>
            <a:pPr>
              <a:buFontTx/>
              <a:buChar char="-"/>
            </a:pPr>
            <a:endParaRPr lang="cs-CZ"/>
          </a:p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</a:rPr>
              <a:t>Mínusy:</a:t>
            </a:r>
          </a:p>
          <a:p>
            <a:pPr>
              <a:buFontTx/>
              <a:buChar char="-"/>
            </a:pPr>
            <a:r>
              <a:rPr lang="cs-CZ"/>
              <a:t>děláme projekt na dálku</a:t>
            </a:r>
          </a:p>
        </p:txBody>
      </p:sp>
    </p:spTree>
    <p:extLst>
      <p:ext uri="{BB962C8B-B14F-4D97-AF65-F5344CB8AC3E}">
        <p14:creationId xmlns:p14="http://schemas.microsoft.com/office/powerpoint/2010/main" val="3600699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Aritmetický průměr-projekt TUČŇÁCI</vt:lpstr>
      <vt:lpstr>Tým Tučňáci</vt:lpstr>
      <vt:lpstr>Prezentace aplikace PowerPoint</vt:lpstr>
      <vt:lpstr>Aritmetický průměr-sourozenci</vt:lpstr>
      <vt:lpstr>Zápis:</vt:lpstr>
      <vt:lpstr>Prezentace aplikace PowerPoint</vt:lpstr>
      <vt:lpstr>Výpočet</vt:lpstr>
      <vt:lpstr>Plusy a mínusy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Aritmetický průměr-projekt TUČŇÁCI</dc:title>
  <dc:creator>Anna Soukupová</dc:creator>
  <cp:lastModifiedBy>Tomas Fejfar</cp:lastModifiedBy>
  <cp:revision>13</cp:revision>
  <dcterms:created xsi:type="dcterms:W3CDTF">2021-03-24T19:20:12Z</dcterms:created>
  <dcterms:modified xsi:type="dcterms:W3CDTF">2021-03-31T05:56:18Z</dcterms:modified>
</cp:coreProperties>
</file>